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56" r:id="rId16"/>
    <p:sldId id="257" r:id="rId17"/>
    <p:sldId id="25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61" r:id="rId27"/>
    <p:sldId id="262" r:id="rId28"/>
    <p:sldId id="263" r:id="rId29"/>
    <p:sldId id="260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234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924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3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49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47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93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623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12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5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95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F2774-B2DA-4440-940A-FD850BF92725}" type="datetimeFigureOut">
              <a:rPr lang="ru-RU" smtClean="0"/>
              <a:t>14.12.2025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EDB12-4AE0-4537-8206-B4FFC1DA4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08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mp"/><Relationship Id="rId3" Type="http://schemas.openxmlformats.org/officeDocument/2006/relationships/image" Target="../media/image27.tmp"/><Relationship Id="rId7" Type="http://schemas.openxmlformats.org/officeDocument/2006/relationships/image" Target="../media/image31.tmp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tmp"/><Relationship Id="rId5" Type="http://schemas.openxmlformats.org/officeDocument/2006/relationships/image" Target="../media/image29.tmp"/><Relationship Id="rId10" Type="http://schemas.openxmlformats.org/officeDocument/2006/relationships/image" Target="../media/image34.tmp"/><Relationship Id="rId4" Type="http://schemas.openxmlformats.org/officeDocument/2006/relationships/image" Target="../media/image28.tmp"/><Relationship Id="rId9" Type="http://schemas.openxmlformats.org/officeDocument/2006/relationships/image" Target="../media/image33.tm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151074"/>
            <a:ext cx="12096584" cy="663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79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0" y="95416"/>
            <a:ext cx="12136340" cy="66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3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8" y="87464"/>
            <a:ext cx="12088632" cy="677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55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88" y="111318"/>
            <a:ext cx="11728174" cy="65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86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135172"/>
            <a:ext cx="11950810" cy="648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04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0" y="198784"/>
            <a:ext cx="12001169" cy="648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91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6" y="349857"/>
            <a:ext cx="11322657" cy="610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37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4" y="55659"/>
            <a:ext cx="11974665" cy="672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91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174929"/>
            <a:ext cx="11974665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14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8" y="103366"/>
            <a:ext cx="11942858" cy="663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57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416"/>
            <a:ext cx="12070079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671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135172"/>
            <a:ext cx="11982615" cy="663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6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" y="119269"/>
            <a:ext cx="12062128" cy="661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10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4" y="55659"/>
            <a:ext cx="11950811" cy="66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118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" y="0"/>
            <a:ext cx="12136341" cy="671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59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79513"/>
            <a:ext cx="12072730" cy="66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52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55659"/>
            <a:ext cx="12030323" cy="670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249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5" y="71562"/>
            <a:ext cx="12038274" cy="67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467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548" y="1325697"/>
            <a:ext cx="7414903" cy="4206605"/>
          </a:xfrm>
          <a:prstGeom prst="rect">
            <a:avLst/>
          </a:prstGeom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169" y="1325697"/>
            <a:ext cx="7399661" cy="4206605"/>
          </a:xfrm>
          <a:prstGeom prst="rect">
            <a:avLst/>
          </a:prstGeom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10" y="1348559"/>
            <a:ext cx="7369179" cy="4160881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10" y="1333318"/>
            <a:ext cx="7369179" cy="4191363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031" y="1344749"/>
            <a:ext cx="7353937" cy="4168501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10" y="1314266"/>
            <a:ext cx="7369179" cy="4229467"/>
          </a:xfrm>
          <a:prstGeom prst="rect">
            <a:avLst/>
          </a:prstGeom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841" y="1325697"/>
            <a:ext cx="7346317" cy="4206605"/>
          </a:xfrm>
          <a:prstGeom prst="rect">
            <a:avLst/>
          </a:prstGeom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221" y="1363801"/>
            <a:ext cx="7361558" cy="4130398"/>
          </a:xfrm>
          <a:prstGeom prst="rect">
            <a:avLst/>
          </a:prstGeom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72" y="63610"/>
            <a:ext cx="12056827" cy="679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70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2" y="95416"/>
            <a:ext cx="12112487" cy="667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11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5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829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" y="71562"/>
            <a:ext cx="12006470" cy="668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42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3" y="87464"/>
            <a:ext cx="12014420" cy="661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4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6" y="63610"/>
            <a:ext cx="11950811" cy="688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03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1" y="103368"/>
            <a:ext cx="11919005" cy="659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28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8" y="182879"/>
            <a:ext cx="11911054" cy="648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73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" y="111318"/>
            <a:ext cx="11998518" cy="65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40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143124"/>
            <a:ext cx="12022372" cy="653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09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79513"/>
            <a:ext cx="12062129" cy="664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994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Широкоэкранный</PresentationFormat>
  <Paragraphs>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2025-12-14T09:38:40Z</dcterms:created>
  <dcterms:modified xsi:type="dcterms:W3CDTF">2025-12-14T10:37:54Z</dcterms:modified>
</cp:coreProperties>
</file>