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C2C6-6675-4916-999A-71E5A05CB2E7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7B9B-3391-443F-82F0-53593C485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54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C2C6-6675-4916-999A-71E5A05CB2E7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7B9B-3391-443F-82F0-53593C485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852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C2C6-6675-4916-999A-71E5A05CB2E7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7B9B-3391-443F-82F0-53593C485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14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C2C6-6675-4916-999A-71E5A05CB2E7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7B9B-3391-443F-82F0-53593C485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321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C2C6-6675-4916-999A-71E5A05CB2E7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7B9B-3391-443F-82F0-53593C485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472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C2C6-6675-4916-999A-71E5A05CB2E7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7B9B-3391-443F-82F0-53593C485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84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C2C6-6675-4916-999A-71E5A05CB2E7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7B9B-3391-443F-82F0-53593C485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490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C2C6-6675-4916-999A-71E5A05CB2E7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7B9B-3391-443F-82F0-53593C485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530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C2C6-6675-4916-999A-71E5A05CB2E7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7B9B-3391-443F-82F0-53593C485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50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C2C6-6675-4916-999A-71E5A05CB2E7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7B9B-3391-443F-82F0-53593C485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936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C2C6-6675-4916-999A-71E5A05CB2E7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7B9B-3391-443F-82F0-53593C485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54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2C2C6-6675-4916-999A-71E5A05CB2E7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97B9B-3391-443F-82F0-53593C485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57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18" y="95417"/>
            <a:ext cx="12022372" cy="663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401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1562"/>
            <a:ext cx="12109836" cy="669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836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0" y="55660"/>
            <a:ext cx="12136340" cy="6802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058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4" y="-1"/>
            <a:ext cx="12104536" cy="698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70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" y="95416"/>
            <a:ext cx="12070079" cy="676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65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18" y="111318"/>
            <a:ext cx="12014421" cy="674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338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3" y="79512"/>
            <a:ext cx="12046226" cy="677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566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" y="71562"/>
            <a:ext cx="12046226" cy="6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4829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37" y="119270"/>
            <a:ext cx="11911053" cy="673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2203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6" y="111318"/>
            <a:ext cx="12038274" cy="674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1487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5" y="79513"/>
            <a:ext cx="12014420" cy="677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942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" y="71562"/>
            <a:ext cx="12022373" cy="678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2302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774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055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464"/>
            <a:ext cx="12117787" cy="685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389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611"/>
            <a:ext cx="12125738" cy="687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4349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416"/>
            <a:ext cx="12192000" cy="676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5159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085982" cy="691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8082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318"/>
            <a:ext cx="12191999" cy="674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5230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6" y="103367"/>
            <a:ext cx="12096584" cy="675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86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076"/>
            <a:ext cx="12125739" cy="661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17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2" y="111318"/>
            <a:ext cx="12014421" cy="674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730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21" y="127221"/>
            <a:ext cx="11966713" cy="664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485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3" y="71562"/>
            <a:ext cx="12006468" cy="678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79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21" y="87464"/>
            <a:ext cx="11958762" cy="67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978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21" y="95416"/>
            <a:ext cx="12064779" cy="676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459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659"/>
            <a:ext cx="12133690" cy="672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456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2189" y="3425189"/>
            <a:ext cx="7621" cy="7621"/>
          </a:xfrm>
          <a:prstGeom prst="rect">
            <a:avLst/>
          </a:prstGeom>
        </p:spPr>
      </p:pic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464"/>
            <a:ext cx="12070079" cy="67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9867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Широкоэкранный</PresentationFormat>
  <Paragraphs>0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2025-12-14T11:41:04Z</dcterms:created>
  <dcterms:modified xsi:type="dcterms:W3CDTF">2025-12-14T12:16:31Z</dcterms:modified>
</cp:coreProperties>
</file>