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6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72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9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45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82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18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55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91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B2FF-512A-45E2-92A0-F6571093BD2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2061-F907-4228-88CD-D5EC820244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277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B2FF-512A-45E2-92A0-F6571093BD2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2061-F907-4228-88CD-D5EC820244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376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376"/>
            <a:ext cx="2057400" cy="438785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376"/>
            <a:ext cx="6019800" cy="43878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B2FF-512A-45E2-92A0-F6571093BD2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2061-F907-4228-88CD-D5EC820244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610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B2FF-512A-45E2-92A0-F6571093BD2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2061-F907-4228-88CD-D5EC820244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616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3643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286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09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457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821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185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55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914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B2FF-512A-45E2-92A0-F6571093BD2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2061-F907-4228-88CD-D5EC820244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94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075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075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B2FF-512A-45E2-92A0-F6571093BD2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2061-F907-4228-88CD-D5EC820244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042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6433" indent="0">
              <a:buNone/>
              <a:defRPr sz="2300" b="1"/>
            </a:lvl2pPr>
            <a:lvl3pPr marL="1072866" indent="0">
              <a:buNone/>
              <a:defRPr sz="2100" b="1"/>
            </a:lvl3pPr>
            <a:lvl4pPr marL="1609298" indent="0">
              <a:buNone/>
              <a:defRPr sz="1900" b="1"/>
            </a:lvl4pPr>
            <a:lvl5pPr marL="2145731" indent="0">
              <a:buNone/>
              <a:defRPr sz="1900" b="1"/>
            </a:lvl5pPr>
            <a:lvl6pPr marL="2682164" indent="0">
              <a:buNone/>
              <a:defRPr sz="1900" b="1"/>
            </a:lvl6pPr>
            <a:lvl7pPr marL="3218597" indent="0">
              <a:buNone/>
              <a:defRPr sz="1900" b="1"/>
            </a:lvl7pPr>
            <a:lvl8pPr marL="3755029" indent="0">
              <a:buNone/>
              <a:defRPr sz="1900" b="1"/>
            </a:lvl8pPr>
            <a:lvl9pPr marL="4291462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6433" indent="0">
              <a:buNone/>
              <a:defRPr sz="2300" b="1"/>
            </a:lvl2pPr>
            <a:lvl3pPr marL="1072866" indent="0">
              <a:buNone/>
              <a:defRPr sz="2100" b="1"/>
            </a:lvl3pPr>
            <a:lvl4pPr marL="1609298" indent="0">
              <a:buNone/>
              <a:defRPr sz="1900" b="1"/>
            </a:lvl4pPr>
            <a:lvl5pPr marL="2145731" indent="0">
              <a:buNone/>
              <a:defRPr sz="1900" b="1"/>
            </a:lvl5pPr>
            <a:lvl6pPr marL="2682164" indent="0">
              <a:buNone/>
              <a:defRPr sz="1900" b="1"/>
            </a:lvl6pPr>
            <a:lvl7pPr marL="3218597" indent="0">
              <a:buNone/>
              <a:defRPr sz="1900" b="1"/>
            </a:lvl7pPr>
            <a:lvl8pPr marL="3755029" indent="0">
              <a:buNone/>
              <a:defRPr sz="1900" b="1"/>
            </a:lvl8pPr>
            <a:lvl9pPr marL="4291462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B2FF-512A-45E2-92A0-F6571093BD2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2061-F907-4228-88CD-D5EC820244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301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B2FF-512A-45E2-92A0-F6571093BD2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2061-F907-4228-88CD-D5EC820244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264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B2FF-512A-45E2-92A0-F6571093BD2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2061-F907-4228-88CD-D5EC820244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085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3"/>
            <a:ext cx="5111750" cy="5853113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600"/>
            </a:lvl1pPr>
            <a:lvl2pPr marL="536433" indent="0">
              <a:buNone/>
              <a:defRPr sz="1400"/>
            </a:lvl2pPr>
            <a:lvl3pPr marL="1072866" indent="0">
              <a:buNone/>
              <a:defRPr sz="1200"/>
            </a:lvl3pPr>
            <a:lvl4pPr marL="1609298" indent="0">
              <a:buNone/>
              <a:defRPr sz="1100"/>
            </a:lvl4pPr>
            <a:lvl5pPr marL="2145731" indent="0">
              <a:buNone/>
              <a:defRPr sz="1100"/>
            </a:lvl5pPr>
            <a:lvl6pPr marL="2682164" indent="0">
              <a:buNone/>
              <a:defRPr sz="1100"/>
            </a:lvl6pPr>
            <a:lvl7pPr marL="3218597" indent="0">
              <a:buNone/>
              <a:defRPr sz="1100"/>
            </a:lvl7pPr>
            <a:lvl8pPr marL="3755029" indent="0">
              <a:buNone/>
              <a:defRPr sz="1100"/>
            </a:lvl8pPr>
            <a:lvl9pPr marL="4291462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B2FF-512A-45E2-92A0-F6571093BD2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2061-F907-4228-88CD-D5EC820244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51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800"/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600"/>
            </a:lvl1pPr>
            <a:lvl2pPr marL="536433" indent="0">
              <a:buNone/>
              <a:defRPr sz="1400"/>
            </a:lvl2pPr>
            <a:lvl3pPr marL="1072866" indent="0">
              <a:buNone/>
              <a:defRPr sz="1200"/>
            </a:lvl3pPr>
            <a:lvl4pPr marL="1609298" indent="0">
              <a:buNone/>
              <a:defRPr sz="1100"/>
            </a:lvl4pPr>
            <a:lvl5pPr marL="2145731" indent="0">
              <a:buNone/>
              <a:defRPr sz="1100"/>
            </a:lvl5pPr>
            <a:lvl6pPr marL="2682164" indent="0">
              <a:buNone/>
              <a:defRPr sz="1100"/>
            </a:lvl6pPr>
            <a:lvl7pPr marL="3218597" indent="0">
              <a:buNone/>
              <a:defRPr sz="1100"/>
            </a:lvl7pPr>
            <a:lvl8pPr marL="3755029" indent="0">
              <a:buNone/>
              <a:defRPr sz="1100"/>
            </a:lvl8pPr>
            <a:lvl9pPr marL="4291462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B2FF-512A-45E2-92A0-F6571093BD2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A2061-F907-4228-88CD-D5EC820244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818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107287" tIns="53643" rIns="107287" bIns="5364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107287" tIns="53643" rIns="107287" bIns="5364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72866"/>
            <a:fld id="{764EB2FF-512A-45E2-92A0-F6571093BD2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072866"/>
              <a:t>16.12.2024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72866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72866"/>
            <a:fld id="{F10A2061-F907-4228-88CD-D5EC820244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072866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856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072866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2325" indent="-402325" algn="l" defTabSz="1072866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71703" indent="-335270" algn="l" defTabSz="1072866" rtl="0" eaLnBrk="1" latinLnBrk="0" hangingPunct="1"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41082" indent="-268216" algn="l" defTabSz="1072866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77515" indent="-268216" algn="l" defTabSz="1072866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13947" indent="-268216" algn="l" defTabSz="1072866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50380" indent="-268216" algn="l" defTabSz="107286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86813" indent="-268216" algn="l" defTabSz="107286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23246" indent="-268216" algn="l" defTabSz="107286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59678" indent="-268216" algn="l" defTabSz="107286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6433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2866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9298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5731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2164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8597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55029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91462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3"/>
            <a:ext cx="9144000" cy="5518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98378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66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2090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" y="3"/>
            <a:ext cx="9136052" cy="5537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7844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6883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597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2469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6934" cy="566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4776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96" y="0"/>
            <a:ext cx="816517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8897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12" y="0"/>
            <a:ext cx="8249461" cy="6860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74813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51" y="-1"/>
            <a:ext cx="7868117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6756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27" y="0"/>
            <a:ext cx="8242146" cy="6856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55635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6916" cy="659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147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"/>
            <a:ext cx="9144000" cy="5558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78225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2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426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"/>
            <a:ext cx="9144000" cy="6729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839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3"/>
            <a:ext cx="9144000" cy="6735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203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63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739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" y="-589"/>
            <a:ext cx="9135381" cy="6726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534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24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" y="3"/>
            <a:ext cx="9137812" cy="6703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372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"/>
            <a:ext cx="9144000" cy="6753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301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34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860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"/>
            <a:ext cx="9144000" cy="6749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081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58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50446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"/>
            <a:ext cx="9144000" cy="6587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790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558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750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589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7871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58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4076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558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4824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58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0783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558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0418027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 Александровна Кандеева</dc:creator>
  <cp:lastModifiedBy>Алена Александровна Кандеева</cp:lastModifiedBy>
  <cp:revision>1</cp:revision>
  <dcterms:created xsi:type="dcterms:W3CDTF">2024-12-15T23:59:18Z</dcterms:created>
  <dcterms:modified xsi:type="dcterms:W3CDTF">2024-12-16T00:00:42Z</dcterms:modified>
</cp:coreProperties>
</file>