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5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6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7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8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9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10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11.xml" ContentType="application/vnd.openxmlformats-officedocument.theme+xml"/>
  <Override PartName="/ppt/slideLayouts/slideLayout77.xml" ContentType="application/vnd.openxmlformats-officedocument.presentationml.slideLayout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1" r:id="rId2"/>
    <p:sldMasterId id="2147483723" r:id="rId3"/>
    <p:sldMasterId id="2147483726" r:id="rId4"/>
    <p:sldMasterId id="2147483739" r:id="rId5"/>
    <p:sldMasterId id="2147483741" r:id="rId6"/>
    <p:sldMasterId id="2147483934" r:id="rId7"/>
    <p:sldMasterId id="2147483947" r:id="rId8"/>
    <p:sldMasterId id="2147483949" r:id="rId9"/>
    <p:sldMasterId id="2147483957" r:id="rId10"/>
    <p:sldMasterId id="2147483970" r:id="rId11"/>
    <p:sldMasterId id="2147483972" r:id="rId12"/>
  </p:sldMasterIdLst>
  <p:sldIdLst>
    <p:sldId id="256" r:id="rId13"/>
    <p:sldId id="263" r:id="rId14"/>
    <p:sldId id="257" r:id="rId15"/>
    <p:sldId id="258" r:id="rId16"/>
    <p:sldId id="262" r:id="rId17"/>
    <p:sldId id="259" r:id="rId18"/>
    <p:sldId id="264" r:id="rId19"/>
    <p:sldId id="267" r:id="rId20"/>
    <p:sldId id="269" r:id="rId21"/>
    <p:sldId id="268" r:id="rId22"/>
    <p:sldId id="270" r:id="rId23"/>
    <p:sldId id="272" r:id="rId24"/>
    <p:sldId id="274" r:id="rId25"/>
    <p:sldId id="27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ользовательский макет">
  <p:cSld name="Пользовательский макет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 txBox="1">
            <a:spLocks noGrp="1"/>
          </p:cNvSpPr>
          <p:nvPr>
            <p:ph type="title"/>
          </p:nvPr>
        </p:nvSpPr>
        <p:spPr>
          <a:xfrm>
            <a:off x="1142851" y="1122363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62857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6457115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Заголовок раздела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1"/>
          <p:cNvSpPr txBox="1">
            <a:spLocks noGrp="1"/>
          </p:cNvSpPr>
          <p:nvPr>
            <p:ph type="title"/>
          </p:nvPr>
        </p:nvSpPr>
        <p:spPr>
          <a:xfrm>
            <a:off x="722615" y="4406900"/>
            <a:ext cx="7772513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body" idx="1"/>
          </p:nvPr>
        </p:nvSpPr>
        <p:spPr>
          <a:xfrm>
            <a:off x="722615" y="2906713"/>
            <a:ext cx="7772513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b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600"/>
              <a:buNone/>
              <a:defRPr sz="16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4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4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4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6" name="Google Shape;66;p11"/>
          <p:cNvSpPr txBox="1">
            <a:spLocks noGrp="1"/>
          </p:cNvSpPr>
          <p:nvPr>
            <p:ph type="dt" idx="10"/>
          </p:nvPr>
        </p:nvSpPr>
        <p:spPr>
          <a:xfrm>
            <a:off x="62857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6457115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Заголовок и объект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>
            <a:off x="457140" y="1604962"/>
            <a:ext cx="8226054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62857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72" name="Google Shape;72;p12"/>
          <p:cNvSpPr txBox="1">
            <a:spLocks noGrp="1"/>
          </p:cNvSpPr>
          <p:nvPr>
            <p:ph type="sldNum" idx="12"/>
          </p:nvPr>
        </p:nvSpPr>
        <p:spPr>
          <a:xfrm>
            <a:off x="6457115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Титульный слайд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3"/>
          <p:cNvSpPr txBox="1">
            <a:spLocks noGrp="1"/>
          </p:cNvSpPr>
          <p:nvPr>
            <p:ph type="ctrTitle"/>
          </p:nvPr>
        </p:nvSpPr>
        <p:spPr>
          <a:xfrm>
            <a:off x="685711" y="2130425"/>
            <a:ext cx="7772513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subTitle" idx="1"/>
          </p:nvPr>
        </p:nvSpPr>
        <p:spPr>
          <a:xfrm>
            <a:off x="1371422" y="3886200"/>
            <a:ext cx="6401091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lvl="0" algn="ctr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2000"/>
              <a:buNone/>
              <a:defRPr/>
            </a:lvl2pPr>
            <a:lvl3pPr lvl="2" algn="ctr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800"/>
              <a:buNone/>
              <a:defRPr/>
            </a:lvl3pPr>
            <a:lvl4pPr lvl="3" algn="ctr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2000"/>
              <a:buNone/>
              <a:defRPr/>
            </a:lvl5pPr>
            <a:lvl6pPr lvl="5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6pPr>
            <a:lvl7pPr lvl="6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7pPr>
            <a:lvl8pPr lvl="7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8pPr>
            <a:lvl9pPr lvl="8" algn="ctr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2000"/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dt" idx="10"/>
          </p:nvPr>
        </p:nvSpPr>
        <p:spPr>
          <a:xfrm>
            <a:off x="62857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6457115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 preserve="1">
  <p:cSld name="1_Title and Conten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5"/>
          <p:cNvSpPr txBox="1">
            <a:spLocks noGrp="1"/>
          </p:cNvSpPr>
          <p:nvPr>
            <p:ph type="title"/>
          </p:nvPr>
        </p:nvSpPr>
        <p:spPr>
          <a:xfrm>
            <a:off x="278607" y="333376"/>
            <a:ext cx="8614128" cy="96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800"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4" name="Google Shape;84;p15"/>
          <p:cNvSpPr txBox="1">
            <a:spLocks noGrp="1"/>
          </p:cNvSpPr>
          <p:nvPr>
            <p:ph type="body" idx="1"/>
          </p:nvPr>
        </p:nvSpPr>
        <p:spPr>
          <a:xfrm>
            <a:off x="278614" y="6129338"/>
            <a:ext cx="7358117" cy="7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ctr" anchorCtr="0">
            <a:normAutofit/>
          </a:bodyPr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7F7F7F"/>
                </a:solidFill>
              </a:defRPr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581401" y="6305550"/>
            <a:ext cx="2133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E2FC2C04-4C17-4FE9-BBE2-8C7230E6855F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17641753-0B37-4464-B9BE-388FE33875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581401" y="6305550"/>
            <a:ext cx="2133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581401" y="6305550"/>
            <a:ext cx="2133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preserve="1">
  <p:cSld name="1_Blank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>
            <a:spLocks noGrp="1"/>
          </p:cNvSpPr>
          <p:nvPr>
            <p:ph type="pic" idx="2"/>
          </p:nvPr>
        </p:nvSpPr>
        <p:spPr>
          <a:xfrm>
            <a:off x="0" y="0"/>
            <a:ext cx="9143934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28075" rIns="0" bIns="0" anchor="t" anchorCtr="0"/>
          <a:lstStyle>
            <a:lvl1pPr marR="0"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92" name="Google Shape;92;p17"/>
          <p:cNvSpPr txBox="1">
            <a:spLocks noGrp="1"/>
          </p:cNvSpPr>
          <p:nvPr>
            <p:ph type="body" idx="1"/>
          </p:nvPr>
        </p:nvSpPr>
        <p:spPr>
          <a:xfrm>
            <a:off x="2145126" y="2229077"/>
            <a:ext cx="4853743" cy="2399700"/>
          </a:xfrm>
          <a:prstGeom prst="rect">
            <a:avLst/>
          </a:prstGeom>
          <a:solidFill>
            <a:schemeClr val="dk1">
              <a:alpha val="38820"/>
            </a:schemeClr>
          </a:solidFill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ctr" anchorCtr="0">
            <a:normAutofit/>
          </a:bodyPr>
          <a:lstStyle>
            <a:lvl1pPr marL="457200" lvl="0" indent="-228600" algn="ctr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>
                <a:solidFill>
                  <a:schemeClr val="lt1"/>
                </a:solidFill>
              </a:defRPr>
            </a:lvl1pPr>
            <a:lvl2pPr marL="914400" lvl="1" indent="-228600" algn="ctr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b="1"/>
            </a:lvl2pPr>
            <a:lvl3pPr marL="1371600" lvl="2" indent="-228600" algn="ctr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b="1"/>
            </a:lvl3pPr>
            <a:lvl4pPr marL="1828800" lvl="3" indent="-228600" algn="ctr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b="1"/>
            </a:lvl4pPr>
            <a:lvl5pPr marL="2286000" lvl="4" indent="-228600" algn="ctr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b="1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Титульный слайд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3"/>
          <p:cNvSpPr txBox="1">
            <a:spLocks noGrp="1"/>
          </p:cNvSpPr>
          <p:nvPr>
            <p:ph type="ctrTitle"/>
          </p:nvPr>
        </p:nvSpPr>
        <p:spPr>
          <a:xfrm>
            <a:off x="685711" y="2130425"/>
            <a:ext cx="7772513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subTitle" idx="1"/>
          </p:nvPr>
        </p:nvSpPr>
        <p:spPr>
          <a:xfrm>
            <a:off x="1371422" y="3886200"/>
            <a:ext cx="6401091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lvl="0" algn="ctr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2000"/>
              <a:buNone/>
              <a:defRPr/>
            </a:lvl2pPr>
            <a:lvl3pPr lvl="2" algn="ctr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800"/>
              <a:buNone/>
              <a:defRPr/>
            </a:lvl3pPr>
            <a:lvl4pPr lvl="3" algn="ctr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2000"/>
              <a:buNone/>
              <a:defRPr/>
            </a:lvl5pPr>
            <a:lvl6pPr lvl="5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6pPr>
            <a:lvl7pPr lvl="6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7pPr>
            <a:lvl8pPr lvl="7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8pPr>
            <a:lvl9pPr lvl="8" algn="ctr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2000"/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dt" idx="10"/>
          </p:nvPr>
        </p:nvSpPr>
        <p:spPr>
          <a:xfrm>
            <a:off x="62857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6457115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581401" y="6305550"/>
            <a:ext cx="2133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Вертикальный заголовок и текст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 rot="5400000">
            <a:off x="5152534" y="2597109"/>
            <a:ext cx="5005500" cy="20560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body" idx="1"/>
          </p:nvPr>
        </p:nvSpPr>
        <p:spPr>
          <a:xfrm rot="5400000">
            <a:off x="982318" y="597120"/>
            <a:ext cx="5005500" cy="6055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Google Shape;23;p3"/>
          <p:cNvSpPr txBox="1">
            <a:spLocks noGrp="1"/>
          </p:cNvSpPr>
          <p:nvPr>
            <p:ph type="dt" idx="10"/>
          </p:nvPr>
        </p:nvSpPr>
        <p:spPr>
          <a:xfrm>
            <a:off x="62857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6457115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581401" y="6305550"/>
            <a:ext cx="2133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ользовательский макет">
  <p:cSld name="Пользовательский макет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 txBox="1">
            <a:spLocks noGrp="1"/>
          </p:cNvSpPr>
          <p:nvPr>
            <p:ph type="title"/>
          </p:nvPr>
        </p:nvSpPr>
        <p:spPr>
          <a:xfrm>
            <a:off x="1142851" y="1122363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628573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645711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Вертикальный заголовок и текст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 rot="5400000">
            <a:off x="5152534" y="2597109"/>
            <a:ext cx="5005500" cy="20560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body" idx="1"/>
          </p:nvPr>
        </p:nvSpPr>
        <p:spPr>
          <a:xfrm rot="5400000">
            <a:off x="982318" y="597120"/>
            <a:ext cx="5005500" cy="6055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Google Shape;23;p3"/>
          <p:cNvSpPr txBox="1">
            <a:spLocks noGrp="1"/>
          </p:cNvSpPr>
          <p:nvPr>
            <p:ph type="dt" idx="10"/>
          </p:nvPr>
        </p:nvSpPr>
        <p:spPr>
          <a:xfrm>
            <a:off x="628573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645711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Заголовок и вертикальный текст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body" idx="1"/>
          </p:nvPr>
        </p:nvSpPr>
        <p:spPr>
          <a:xfrm rot="5400000">
            <a:off x="2308861" y="-246665"/>
            <a:ext cx="4522800" cy="8226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Google Shape;28;p4"/>
          <p:cNvSpPr txBox="1">
            <a:spLocks noGrp="1"/>
          </p:cNvSpPr>
          <p:nvPr>
            <p:ph type="dt" idx="10"/>
          </p:nvPr>
        </p:nvSpPr>
        <p:spPr>
          <a:xfrm>
            <a:off x="628573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645711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Рисунок с подписью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1792853" y="4800600"/>
            <a:ext cx="5485685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2" name="Google Shape;32;p5"/>
          <p:cNvSpPr>
            <a:spLocks noGrp="1"/>
          </p:cNvSpPr>
          <p:nvPr>
            <p:ph type="pic" idx="2"/>
          </p:nvPr>
        </p:nvSpPr>
        <p:spPr>
          <a:xfrm>
            <a:off x="1792853" y="612775"/>
            <a:ext cx="5485685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R="0"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1792853" y="5367338"/>
            <a:ext cx="5485685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900"/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628573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645711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Объект с подписью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457141" y="273050"/>
            <a:ext cx="3008308" cy="11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3574982" y="273050"/>
            <a:ext cx="5111784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8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24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20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20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457141" y="1435100"/>
            <a:ext cx="3008308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900"/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0" name="Google Shape;40;p6"/>
          <p:cNvSpPr txBox="1">
            <a:spLocks noGrp="1"/>
          </p:cNvSpPr>
          <p:nvPr>
            <p:ph type="dt" idx="10"/>
          </p:nvPr>
        </p:nvSpPr>
        <p:spPr>
          <a:xfrm>
            <a:off x="628573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sldNum" idx="12"/>
          </p:nvPr>
        </p:nvSpPr>
        <p:spPr>
          <a:xfrm>
            <a:off x="645711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Пустой слайд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>
            <a:spLocks noGrp="1"/>
          </p:cNvSpPr>
          <p:nvPr>
            <p:ph type="dt" idx="10"/>
          </p:nvPr>
        </p:nvSpPr>
        <p:spPr>
          <a:xfrm>
            <a:off x="628573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645711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Только заголовок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628573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645711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Сравнение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457141" y="274638"/>
            <a:ext cx="8229653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457140" y="1535113"/>
            <a:ext cx="4040474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b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600"/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2"/>
          </p:nvPr>
        </p:nvSpPr>
        <p:spPr>
          <a:xfrm>
            <a:off x="457140" y="2174875"/>
            <a:ext cx="4040474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6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6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3"/>
          </p:nvPr>
        </p:nvSpPr>
        <p:spPr>
          <a:xfrm>
            <a:off x="4645219" y="1535113"/>
            <a:ext cx="4041599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b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600"/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4" name="Google Shape;54;p9"/>
          <p:cNvSpPr txBox="1">
            <a:spLocks noGrp="1"/>
          </p:cNvSpPr>
          <p:nvPr>
            <p:ph type="body" idx="4"/>
          </p:nvPr>
        </p:nvSpPr>
        <p:spPr>
          <a:xfrm>
            <a:off x="4645219" y="2174875"/>
            <a:ext cx="4041599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6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6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628573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sldNum" idx="12"/>
          </p:nvPr>
        </p:nvSpPr>
        <p:spPr>
          <a:xfrm>
            <a:off x="645711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Два объекта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0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body" idx="1"/>
          </p:nvPr>
        </p:nvSpPr>
        <p:spPr>
          <a:xfrm>
            <a:off x="457140" y="1604963"/>
            <a:ext cx="4055997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4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20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8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0" name="Google Shape;60;p10"/>
          <p:cNvSpPr txBox="1">
            <a:spLocks noGrp="1"/>
          </p:cNvSpPr>
          <p:nvPr>
            <p:ph type="body" idx="2"/>
          </p:nvPr>
        </p:nvSpPr>
        <p:spPr>
          <a:xfrm>
            <a:off x="4627358" y="1604963"/>
            <a:ext cx="4055997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4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20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8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1" name="Google Shape;61;p10"/>
          <p:cNvSpPr txBox="1">
            <a:spLocks noGrp="1"/>
          </p:cNvSpPr>
          <p:nvPr>
            <p:ph type="dt" idx="10"/>
          </p:nvPr>
        </p:nvSpPr>
        <p:spPr>
          <a:xfrm>
            <a:off x="628573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sldNum" idx="12"/>
          </p:nvPr>
        </p:nvSpPr>
        <p:spPr>
          <a:xfrm>
            <a:off x="645711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Заголовок и вертикальный текст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body" idx="1"/>
          </p:nvPr>
        </p:nvSpPr>
        <p:spPr>
          <a:xfrm rot="5400000">
            <a:off x="2308861" y="-246665"/>
            <a:ext cx="4522800" cy="8226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Google Shape;28;p4"/>
          <p:cNvSpPr txBox="1">
            <a:spLocks noGrp="1"/>
          </p:cNvSpPr>
          <p:nvPr>
            <p:ph type="dt" idx="10"/>
          </p:nvPr>
        </p:nvSpPr>
        <p:spPr>
          <a:xfrm>
            <a:off x="62857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6457115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Заголовок раздела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1"/>
          <p:cNvSpPr txBox="1">
            <a:spLocks noGrp="1"/>
          </p:cNvSpPr>
          <p:nvPr>
            <p:ph type="title"/>
          </p:nvPr>
        </p:nvSpPr>
        <p:spPr>
          <a:xfrm>
            <a:off x="722615" y="4406900"/>
            <a:ext cx="7772513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body" idx="1"/>
          </p:nvPr>
        </p:nvSpPr>
        <p:spPr>
          <a:xfrm>
            <a:off x="722615" y="2906713"/>
            <a:ext cx="7772513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b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600"/>
              <a:buNone/>
              <a:defRPr sz="16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4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4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4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6" name="Google Shape;66;p11"/>
          <p:cNvSpPr txBox="1">
            <a:spLocks noGrp="1"/>
          </p:cNvSpPr>
          <p:nvPr>
            <p:ph type="dt" idx="10"/>
          </p:nvPr>
        </p:nvSpPr>
        <p:spPr>
          <a:xfrm>
            <a:off x="628573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645711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Заголовок и объект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>
            <a:off x="457140" y="1604962"/>
            <a:ext cx="8226054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628573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sldNum" idx="12"/>
          </p:nvPr>
        </p:nvSpPr>
        <p:spPr>
          <a:xfrm>
            <a:off x="645711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Титульный слайд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3"/>
          <p:cNvSpPr txBox="1">
            <a:spLocks noGrp="1"/>
          </p:cNvSpPr>
          <p:nvPr>
            <p:ph type="ctrTitle"/>
          </p:nvPr>
        </p:nvSpPr>
        <p:spPr>
          <a:xfrm>
            <a:off x="685711" y="2130425"/>
            <a:ext cx="7772513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subTitle" idx="1"/>
          </p:nvPr>
        </p:nvSpPr>
        <p:spPr>
          <a:xfrm>
            <a:off x="1371422" y="3886200"/>
            <a:ext cx="6401091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lvl="0" algn="ctr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2000"/>
              <a:buNone/>
              <a:defRPr/>
            </a:lvl2pPr>
            <a:lvl3pPr lvl="2" algn="ctr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800"/>
              <a:buNone/>
              <a:defRPr/>
            </a:lvl3pPr>
            <a:lvl4pPr lvl="3" algn="ctr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2000"/>
              <a:buNone/>
              <a:defRPr/>
            </a:lvl5pPr>
            <a:lvl6pPr lvl="5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6pPr>
            <a:lvl7pPr lvl="6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7pPr>
            <a:lvl8pPr lvl="7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8pPr>
            <a:lvl9pPr lvl="8" algn="ctr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2000"/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dt" idx="10"/>
          </p:nvPr>
        </p:nvSpPr>
        <p:spPr>
          <a:xfrm>
            <a:off x="628573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645711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 preserve="1">
  <p:cSld name="1_Title and Conten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5"/>
          <p:cNvSpPr txBox="1">
            <a:spLocks noGrp="1"/>
          </p:cNvSpPr>
          <p:nvPr>
            <p:ph type="title"/>
          </p:nvPr>
        </p:nvSpPr>
        <p:spPr>
          <a:xfrm>
            <a:off x="278607" y="333376"/>
            <a:ext cx="8614128" cy="96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800"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4" name="Google Shape;84;p15"/>
          <p:cNvSpPr txBox="1">
            <a:spLocks noGrp="1"/>
          </p:cNvSpPr>
          <p:nvPr>
            <p:ph type="body" idx="1"/>
          </p:nvPr>
        </p:nvSpPr>
        <p:spPr>
          <a:xfrm>
            <a:off x="278613" y="6129338"/>
            <a:ext cx="7358117" cy="7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ctr" anchorCtr="0">
            <a:normAutofit/>
          </a:bodyPr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7F7F7F"/>
                </a:solidFill>
              </a:defRPr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Титульный слайд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3"/>
          <p:cNvSpPr txBox="1">
            <a:spLocks noGrp="1"/>
          </p:cNvSpPr>
          <p:nvPr>
            <p:ph type="ctrTitle"/>
          </p:nvPr>
        </p:nvSpPr>
        <p:spPr>
          <a:xfrm>
            <a:off x="685711" y="2130425"/>
            <a:ext cx="7772513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subTitle" idx="1"/>
          </p:nvPr>
        </p:nvSpPr>
        <p:spPr>
          <a:xfrm>
            <a:off x="1371422" y="3886200"/>
            <a:ext cx="6401091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lvl="0" algn="ctr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2000"/>
              <a:buNone/>
              <a:defRPr/>
            </a:lvl2pPr>
            <a:lvl3pPr lvl="2" algn="ctr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800"/>
              <a:buNone/>
              <a:defRPr/>
            </a:lvl3pPr>
            <a:lvl4pPr lvl="3" algn="ctr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2000"/>
              <a:buNone/>
              <a:defRPr/>
            </a:lvl5pPr>
            <a:lvl6pPr lvl="5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6pPr>
            <a:lvl7pPr lvl="6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7pPr>
            <a:lvl8pPr lvl="7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8pPr>
            <a:lvl9pPr lvl="8" algn="ctr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2000"/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dt" idx="10"/>
          </p:nvPr>
        </p:nvSpPr>
        <p:spPr>
          <a:xfrm>
            <a:off x="628573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645711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Пустой слайд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>
            <a:spLocks noGrp="1"/>
          </p:cNvSpPr>
          <p:nvPr>
            <p:ph type="dt" idx="10"/>
          </p:nvPr>
        </p:nvSpPr>
        <p:spPr>
          <a:xfrm>
            <a:off x="628573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645711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Заголовок и объект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>
            <a:off x="457140" y="1604962"/>
            <a:ext cx="8226054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628573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sldNum" idx="12"/>
          </p:nvPr>
        </p:nvSpPr>
        <p:spPr>
          <a:xfrm>
            <a:off x="645711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preserve="1">
  <p:cSld name="1_Blank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>
            <a:spLocks noGrp="1"/>
          </p:cNvSpPr>
          <p:nvPr>
            <p:ph type="pic" idx="2"/>
          </p:nvPr>
        </p:nvSpPr>
        <p:spPr>
          <a:xfrm>
            <a:off x="0" y="0"/>
            <a:ext cx="9143934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28075" rIns="0" bIns="0" anchor="t" anchorCtr="0"/>
          <a:lstStyle>
            <a:lvl1pPr marR="0"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92" name="Google Shape;92;p17"/>
          <p:cNvSpPr txBox="1">
            <a:spLocks noGrp="1"/>
          </p:cNvSpPr>
          <p:nvPr>
            <p:ph type="body" idx="1"/>
          </p:nvPr>
        </p:nvSpPr>
        <p:spPr>
          <a:xfrm>
            <a:off x="2145126" y="2229077"/>
            <a:ext cx="4853743" cy="2399700"/>
          </a:xfrm>
          <a:prstGeom prst="rect">
            <a:avLst/>
          </a:prstGeom>
          <a:solidFill>
            <a:schemeClr val="dk1">
              <a:alpha val="38820"/>
            </a:schemeClr>
          </a:solidFill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ctr" anchorCtr="0">
            <a:normAutofit/>
          </a:bodyPr>
          <a:lstStyle>
            <a:lvl1pPr marL="457200" lvl="0" indent="-228600" algn="ctr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>
                <a:solidFill>
                  <a:schemeClr val="lt1"/>
                </a:solidFill>
              </a:defRPr>
            </a:lvl1pPr>
            <a:lvl2pPr marL="914400" lvl="1" indent="-228600" algn="ctr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b="1"/>
            </a:lvl2pPr>
            <a:lvl3pPr marL="1371600" lvl="2" indent="-228600" algn="ctr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b="1"/>
            </a:lvl3pPr>
            <a:lvl4pPr marL="1828800" lvl="3" indent="-228600" algn="ctr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b="1"/>
            </a:lvl4pPr>
            <a:lvl5pPr marL="2286000" lvl="4" indent="-228600" algn="ctr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b="1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Титульный слайд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3"/>
          <p:cNvSpPr txBox="1">
            <a:spLocks noGrp="1"/>
          </p:cNvSpPr>
          <p:nvPr>
            <p:ph type="ctrTitle"/>
          </p:nvPr>
        </p:nvSpPr>
        <p:spPr>
          <a:xfrm>
            <a:off x="685711" y="2130425"/>
            <a:ext cx="7772513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subTitle" idx="1"/>
          </p:nvPr>
        </p:nvSpPr>
        <p:spPr>
          <a:xfrm>
            <a:off x="1371422" y="3886200"/>
            <a:ext cx="6401091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lvl="0" algn="ctr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2000"/>
              <a:buNone/>
              <a:defRPr/>
            </a:lvl2pPr>
            <a:lvl3pPr lvl="2" algn="ctr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800"/>
              <a:buNone/>
              <a:defRPr/>
            </a:lvl3pPr>
            <a:lvl4pPr lvl="3" algn="ctr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2000"/>
              <a:buNone/>
              <a:defRPr/>
            </a:lvl5pPr>
            <a:lvl6pPr lvl="5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6pPr>
            <a:lvl7pPr lvl="6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7pPr>
            <a:lvl8pPr lvl="7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8pPr>
            <a:lvl9pPr lvl="8" algn="ctr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2000"/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dt" idx="10"/>
          </p:nvPr>
        </p:nvSpPr>
        <p:spPr>
          <a:xfrm>
            <a:off x="628573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645711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Пустой слайд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>
            <a:spLocks noGrp="1"/>
          </p:cNvSpPr>
          <p:nvPr>
            <p:ph type="dt" idx="10"/>
          </p:nvPr>
        </p:nvSpPr>
        <p:spPr>
          <a:xfrm>
            <a:off x="628573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645711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Рисунок с подписью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1792854" y="4800600"/>
            <a:ext cx="5485685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2" name="Google Shape;32;p5"/>
          <p:cNvSpPr>
            <a:spLocks noGrp="1"/>
          </p:cNvSpPr>
          <p:nvPr>
            <p:ph type="pic" idx="2"/>
          </p:nvPr>
        </p:nvSpPr>
        <p:spPr>
          <a:xfrm>
            <a:off x="1792854" y="612775"/>
            <a:ext cx="5485685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R="0"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1792854" y="5367338"/>
            <a:ext cx="5485685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900"/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62857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6457115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Заголовок и объект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>
            <a:off x="457140" y="1604962"/>
            <a:ext cx="8226054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628573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sldNum" idx="12"/>
          </p:nvPr>
        </p:nvSpPr>
        <p:spPr>
          <a:xfrm>
            <a:off x="645711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ользовательский макет">
  <p:cSld name="Пользовательский макет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 txBox="1">
            <a:spLocks noGrp="1"/>
          </p:cNvSpPr>
          <p:nvPr>
            <p:ph type="title"/>
          </p:nvPr>
        </p:nvSpPr>
        <p:spPr>
          <a:xfrm>
            <a:off x="1142851" y="1122363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628571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6457112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Вертикальный заголовок и текст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 rot="5400000">
            <a:off x="5152534" y="2597109"/>
            <a:ext cx="5005500" cy="20560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body" idx="1"/>
          </p:nvPr>
        </p:nvSpPr>
        <p:spPr>
          <a:xfrm rot="5400000">
            <a:off x="982318" y="597120"/>
            <a:ext cx="5005500" cy="6055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Google Shape;23;p3"/>
          <p:cNvSpPr txBox="1">
            <a:spLocks noGrp="1"/>
          </p:cNvSpPr>
          <p:nvPr>
            <p:ph type="dt" idx="10"/>
          </p:nvPr>
        </p:nvSpPr>
        <p:spPr>
          <a:xfrm>
            <a:off x="628571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6457112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Заголовок и вертикальный текст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body" idx="1"/>
          </p:nvPr>
        </p:nvSpPr>
        <p:spPr>
          <a:xfrm rot="5400000">
            <a:off x="2308861" y="-246665"/>
            <a:ext cx="4522800" cy="8226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Google Shape;28;p4"/>
          <p:cNvSpPr txBox="1">
            <a:spLocks noGrp="1"/>
          </p:cNvSpPr>
          <p:nvPr>
            <p:ph type="dt" idx="10"/>
          </p:nvPr>
        </p:nvSpPr>
        <p:spPr>
          <a:xfrm>
            <a:off x="628571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6457112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Рисунок с подписью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1792851" y="4800600"/>
            <a:ext cx="5485685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2" name="Google Shape;32;p5"/>
          <p:cNvSpPr>
            <a:spLocks noGrp="1"/>
          </p:cNvSpPr>
          <p:nvPr>
            <p:ph type="pic" idx="2"/>
          </p:nvPr>
        </p:nvSpPr>
        <p:spPr>
          <a:xfrm>
            <a:off x="1792851" y="612775"/>
            <a:ext cx="5485685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R="0"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1792851" y="5367338"/>
            <a:ext cx="5485685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900"/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628571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6457112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Объект с подписью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457141" y="273050"/>
            <a:ext cx="3008308" cy="11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3574982" y="273050"/>
            <a:ext cx="5111784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8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24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20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20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457141" y="1435100"/>
            <a:ext cx="3008308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900"/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0" name="Google Shape;40;p6"/>
          <p:cNvSpPr txBox="1">
            <a:spLocks noGrp="1"/>
          </p:cNvSpPr>
          <p:nvPr>
            <p:ph type="dt" idx="10"/>
          </p:nvPr>
        </p:nvSpPr>
        <p:spPr>
          <a:xfrm>
            <a:off x="628571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sldNum" idx="12"/>
          </p:nvPr>
        </p:nvSpPr>
        <p:spPr>
          <a:xfrm>
            <a:off x="6457112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Пустой слайд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>
            <a:spLocks noGrp="1"/>
          </p:cNvSpPr>
          <p:nvPr>
            <p:ph type="dt" idx="10"/>
          </p:nvPr>
        </p:nvSpPr>
        <p:spPr>
          <a:xfrm>
            <a:off x="628571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ru-RU"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6457112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Только заголовок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628571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6457112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Сравнение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457141" y="274638"/>
            <a:ext cx="8229653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457140" y="1535113"/>
            <a:ext cx="4040474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b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600"/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2"/>
          </p:nvPr>
        </p:nvSpPr>
        <p:spPr>
          <a:xfrm>
            <a:off x="457140" y="2174875"/>
            <a:ext cx="4040474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6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6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3"/>
          </p:nvPr>
        </p:nvSpPr>
        <p:spPr>
          <a:xfrm>
            <a:off x="4645217" y="1535113"/>
            <a:ext cx="4041599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b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600"/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4" name="Google Shape;54;p9"/>
          <p:cNvSpPr txBox="1">
            <a:spLocks noGrp="1"/>
          </p:cNvSpPr>
          <p:nvPr>
            <p:ph type="body" idx="4"/>
          </p:nvPr>
        </p:nvSpPr>
        <p:spPr>
          <a:xfrm>
            <a:off x="4645217" y="2174875"/>
            <a:ext cx="4041599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6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6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628571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sldNum" idx="12"/>
          </p:nvPr>
        </p:nvSpPr>
        <p:spPr>
          <a:xfrm>
            <a:off x="6457112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Два объекта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0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body" idx="1"/>
          </p:nvPr>
        </p:nvSpPr>
        <p:spPr>
          <a:xfrm>
            <a:off x="457140" y="1604963"/>
            <a:ext cx="4055997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4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20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8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0" name="Google Shape;60;p10"/>
          <p:cNvSpPr txBox="1">
            <a:spLocks noGrp="1"/>
          </p:cNvSpPr>
          <p:nvPr>
            <p:ph type="body" idx="2"/>
          </p:nvPr>
        </p:nvSpPr>
        <p:spPr>
          <a:xfrm>
            <a:off x="4627358" y="1604963"/>
            <a:ext cx="4055997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4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20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8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1" name="Google Shape;61;p10"/>
          <p:cNvSpPr txBox="1">
            <a:spLocks noGrp="1"/>
          </p:cNvSpPr>
          <p:nvPr>
            <p:ph type="dt" idx="10"/>
          </p:nvPr>
        </p:nvSpPr>
        <p:spPr>
          <a:xfrm>
            <a:off x="628571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sldNum" idx="12"/>
          </p:nvPr>
        </p:nvSpPr>
        <p:spPr>
          <a:xfrm>
            <a:off x="6457112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Объект с подписью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457141" y="273050"/>
            <a:ext cx="3008308" cy="11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3574982" y="273050"/>
            <a:ext cx="5111784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8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24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20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20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457141" y="1435100"/>
            <a:ext cx="3008308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900"/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0" name="Google Shape;40;p6"/>
          <p:cNvSpPr txBox="1">
            <a:spLocks noGrp="1"/>
          </p:cNvSpPr>
          <p:nvPr>
            <p:ph type="dt" idx="10"/>
          </p:nvPr>
        </p:nvSpPr>
        <p:spPr>
          <a:xfrm>
            <a:off x="62857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41" name="Google Shape;41;p6"/>
          <p:cNvSpPr txBox="1">
            <a:spLocks noGrp="1"/>
          </p:cNvSpPr>
          <p:nvPr>
            <p:ph type="sldNum" idx="12"/>
          </p:nvPr>
        </p:nvSpPr>
        <p:spPr>
          <a:xfrm>
            <a:off x="6457115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Заголовок раздела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1"/>
          <p:cNvSpPr txBox="1">
            <a:spLocks noGrp="1"/>
          </p:cNvSpPr>
          <p:nvPr>
            <p:ph type="title"/>
          </p:nvPr>
        </p:nvSpPr>
        <p:spPr>
          <a:xfrm>
            <a:off x="722615" y="4406900"/>
            <a:ext cx="7772513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body" idx="1"/>
          </p:nvPr>
        </p:nvSpPr>
        <p:spPr>
          <a:xfrm>
            <a:off x="722615" y="2906713"/>
            <a:ext cx="7772513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b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600"/>
              <a:buNone/>
              <a:defRPr sz="16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4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4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4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6" name="Google Shape;66;p11"/>
          <p:cNvSpPr txBox="1">
            <a:spLocks noGrp="1"/>
          </p:cNvSpPr>
          <p:nvPr>
            <p:ph type="dt" idx="10"/>
          </p:nvPr>
        </p:nvSpPr>
        <p:spPr>
          <a:xfrm>
            <a:off x="628571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6457112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Заголовок и объект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>
            <a:off x="457140" y="1604962"/>
            <a:ext cx="8226054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628571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ru-RU"/>
          </a:p>
        </p:txBody>
      </p:sp>
      <p:sp>
        <p:nvSpPr>
          <p:cNvPr id="72" name="Google Shape;72;p12"/>
          <p:cNvSpPr txBox="1">
            <a:spLocks noGrp="1"/>
          </p:cNvSpPr>
          <p:nvPr>
            <p:ph type="sldNum" idx="12"/>
          </p:nvPr>
        </p:nvSpPr>
        <p:spPr>
          <a:xfrm>
            <a:off x="6457112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Титульный слайд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3"/>
          <p:cNvSpPr txBox="1">
            <a:spLocks noGrp="1"/>
          </p:cNvSpPr>
          <p:nvPr>
            <p:ph type="ctrTitle"/>
          </p:nvPr>
        </p:nvSpPr>
        <p:spPr>
          <a:xfrm>
            <a:off x="685711" y="2130425"/>
            <a:ext cx="7772513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subTitle" idx="1"/>
          </p:nvPr>
        </p:nvSpPr>
        <p:spPr>
          <a:xfrm>
            <a:off x="1371422" y="3886200"/>
            <a:ext cx="6401091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lvl="0" algn="ctr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2000"/>
              <a:buNone/>
              <a:defRPr/>
            </a:lvl2pPr>
            <a:lvl3pPr lvl="2" algn="ctr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800"/>
              <a:buNone/>
              <a:defRPr/>
            </a:lvl3pPr>
            <a:lvl4pPr lvl="3" algn="ctr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2000"/>
              <a:buNone/>
              <a:defRPr/>
            </a:lvl5pPr>
            <a:lvl6pPr lvl="5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6pPr>
            <a:lvl7pPr lvl="6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7pPr>
            <a:lvl8pPr lvl="7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8pPr>
            <a:lvl9pPr lvl="8" algn="ctr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2000"/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dt" idx="10"/>
          </p:nvPr>
        </p:nvSpPr>
        <p:spPr>
          <a:xfrm>
            <a:off x="628571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6457112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 preserve="1">
  <p:cSld name="1_Title and Conten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5"/>
          <p:cNvSpPr txBox="1">
            <a:spLocks noGrp="1"/>
          </p:cNvSpPr>
          <p:nvPr>
            <p:ph type="title"/>
          </p:nvPr>
        </p:nvSpPr>
        <p:spPr>
          <a:xfrm>
            <a:off x="278607" y="333376"/>
            <a:ext cx="8614128" cy="96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800"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4" name="Google Shape;84;p15"/>
          <p:cNvSpPr txBox="1">
            <a:spLocks noGrp="1"/>
          </p:cNvSpPr>
          <p:nvPr>
            <p:ph type="body" idx="1"/>
          </p:nvPr>
        </p:nvSpPr>
        <p:spPr>
          <a:xfrm>
            <a:off x="278611" y="6129338"/>
            <a:ext cx="7358117" cy="7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ctr" anchorCtr="0">
            <a:normAutofit/>
          </a:bodyPr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7F7F7F"/>
                </a:solidFill>
              </a:defRPr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Титульный слайд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3"/>
          <p:cNvSpPr txBox="1">
            <a:spLocks noGrp="1"/>
          </p:cNvSpPr>
          <p:nvPr>
            <p:ph type="ctrTitle"/>
          </p:nvPr>
        </p:nvSpPr>
        <p:spPr>
          <a:xfrm>
            <a:off x="685711" y="2130425"/>
            <a:ext cx="7772513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subTitle" idx="1"/>
          </p:nvPr>
        </p:nvSpPr>
        <p:spPr>
          <a:xfrm>
            <a:off x="1371422" y="3886200"/>
            <a:ext cx="6401091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lvl="0" algn="ctr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2000"/>
              <a:buNone/>
              <a:defRPr/>
            </a:lvl2pPr>
            <a:lvl3pPr lvl="2" algn="ctr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800"/>
              <a:buNone/>
              <a:defRPr/>
            </a:lvl3pPr>
            <a:lvl4pPr lvl="3" algn="ctr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2000"/>
              <a:buNone/>
              <a:defRPr/>
            </a:lvl5pPr>
            <a:lvl6pPr lvl="5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6pPr>
            <a:lvl7pPr lvl="6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7pPr>
            <a:lvl8pPr lvl="7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8pPr>
            <a:lvl9pPr lvl="8" algn="ctr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2000"/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dt" idx="10"/>
          </p:nvPr>
        </p:nvSpPr>
        <p:spPr>
          <a:xfrm>
            <a:off x="628571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6457112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Пустой слайд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>
            <a:spLocks noGrp="1"/>
          </p:cNvSpPr>
          <p:nvPr>
            <p:ph type="dt" idx="10"/>
          </p:nvPr>
        </p:nvSpPr>
        <p:spPr>
          <a:xfrm>
            <a:off x="628571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ru-RU"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6457112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Заголовок и объект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>
            <a:off x="457140" y="1604962"/>
            <a:ext cx="8226054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628571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ru-RU"/>
          </a:p>
        </p:txBody>
      </p:sp>
      <p:sp>
        <p:nvSpPr>
          <p:cNvPr id="72" name="Google Shape;72;p12"/>
          <p:cNvSpPr txBox="1">
            <a:spLocks noGrp="1"/>
          </p:cNvSpPr>
          <p:nvPr>
            <p:ph type="sldNum" idx="12"/>
          </p:nvPr>
        </p:nvSpPr>
        <p:spPr>
          <a:xfrm>
            <a:off x="6457112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preserve="1">
  <p:cSld name="1_Blank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>
            <a:spLocks noGrp="1"/>
          </p:cNvSpPr>
          <p:nvPr>
            <p:ph type="pic" idx="2"/>
          </p:nvPr>
        </p:nvSpPr>
        <p:spPr>
          <a:xfrm>
            <a:off x="0" y="0"/>
            <a:ext cx="9143934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28075" rIns="0" bIns="0" anchor="t" anchorCtr="0"/>
          <a:lstStyle>
            <a:lvl1pPr marR="0"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92" name="Google Shape;92;p17"/>
          <p:cNvSpPr txBox="1">
            <a:spLocks noGrp="1"/>
          </p:cNvSpPr>
          <p:nvPr>
            <p:ph type="body" idx="1"/>
          </p:nvPr>
        </p:nvSpPr>
        <p:spPr>
          <a:xfrm>
            <a:off x="2145126" y="2229077"/>
            <a:ext cx="4853743" cy="2399700"/>
          </a:xfrm>
          <a:prstGeom prst="rect">
            <a:avLst/>
          </a:prstGeom>
          <a:solidFill>
            <a:schemeClr val="dk1">
              <a:alpha val="38820"/>
            </a:schemeClr>
          </a:solidFill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ctr" anchorCtr="0">
            <a:normAutofit/>
          </a:bodyPr>
          <a:lstStyle>
            <a:lvl1pPr marL="457200" lvl="0" indent="-228600" algn="ctr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>
                <a:solidFill>
                  <a:schemeClr val="lt1"/>
                </a:solidFill>
              </a:defRPr>
            </a:lvl1pPr>
            <a:lvl2pPr marL="914400" lvl="1" indent="-228600" algn="ctr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b="1"/>
            </a:lvl2pPr>
            <a:lvl3pPr marL="1371600" lvl="2" indent="-228600" algn="ctr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b="1"/>
            </a:lvl3pPr>
            <a:lvl4pPr marL="1828800" lvl="3" indent="-228600" algn="ctr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b="1"/>
            </a:lvl4pPr>
            <a:lvl5pPr marL="2286000" lvl="4" indent="-228600" algn="ctr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b="1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Титульный слайд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3"/>
          <p:cNvSpPr txBox="1">
            <a:spLocks noGrp="1"/>
          </p:cNvSpPr>
          <p:nvPr>
            <p:ph type="ctrTitle"/>
          </p:nvPr>
        </p:nvSpPr>
        <p:spPr>
          <a:xfrm>
            <a:off x="685711" y="2130425"/>
            <a:ext cx="7772513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subTitle" idx="1"/>
          </p:nvPr>
        </p:nvSpPr>
        <p:spPr>
          <a:xfrm>
            <a:off x="1371422" y="3886200"/>
            <a:ext cx="6401091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lvl="0" algn="ctr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2000"/>
              <a:buNone/>
              <a:defRPr/>
            </a:lvl2pPr>
            <a:lvl3pPr lvl="2" algn="ctr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800"/>
              <a:buNone/>
              <a:defRPr/>
            </a:lvl3pPr>
            <a:lvl4pPr lvl="3" algn="ctr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2000"/>
              <a:buNone/>
              <a:defRPr/>
            </a:lvl5pPr>
            <a:lvl6pPr lvl="5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6pPr>
            <a:lvl7pPr lvl="6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7pPr>
            <a:lvl8pPr lvl="7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8pPr>
            <a:lvl9pPr lvl="8" algn="ctr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2000"/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dt" idx="10"/>
          </p:nvPr>
        </p:nvSpPr>
        <p:spPr>
          <a:xfrm>
            <a:off x="628571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6457112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Пустой слайд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>
            <a:spLocks noGrp="1"/>
          </p:cNvSpPr>
          <p:nvPr>
            <p:ph type="dt" idx="10"/>
          </p:nvPr>
        </p:nvSpPr>
        <p:spPr>
          <a:xfrm>
            <a:off x="628571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ru-RU"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6457112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Пустой слайд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>
            <a:spLocks noGrp="1"/>
          </p:cNvSpPr>
          <p:nvPr>
            <p:ph type="dt" idx="10"/>
          </p:nvPr>
        </p:nvSpPr>
        <p:spPr>
          <a:xfrm>
            <a:off x="62857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6457115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Заголовок и объект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>
            <a:off x="457140" y="1604962"/>
            <a:ext cx="8226054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628571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ru-RU"/>
          </a:p>
        </p:txBody>
      </p:sp>
      <p:sp>
        <p:nvSpPr>
          <p:cNvPr id="72" name="Google Shape;72;p12"/>
          <p:cNvSpPr txBox="1">
            <a:spLocks noGrp="1"/>
          </p:cNvSpPr>
          <p:nvPr>
            <p:ph type="sldNum" idx="12"/>
          </p:nvPr>
        </p:nvSpPr>
        <p:spPr>
          <a:xfrm>
            <a:off x="6457112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ользовательский макет">
  <p:cSld name="Пользовательский макет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 txBox="1">
            <a:spLocks noGrp="1"/>
          </p:cNvSpPr>
          <p:nvPr>
            <p:ph type="title"/>
          </p:nvPr>
        </p:nvSpPr>
        <p:spPr>
          <a:xfrm>
            <a:off x="1142851" y="1122363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628568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645710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Вертикальный заголовок и текст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 rot="5400000">
            <a:off x="5152534" y="2597109"/>
            <a:ext cx="5005500" cy="20560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body" idx="1"/>
          </p:nvPr>
        </p:nvSpPr>
        <p:spPr>
          <a:xfrm rot="5400000">
            <a:off x="982318" y="597120"/>
            <a:ext cx="5005500" cy="6055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Google Shape;23;p3"/>
          <p:cNvSpPr txBox="1">
            <a:spLocks noGrp="1"/>
          </p:cNvSpPr>
          <p:nvPr>
            <p:ph type="dt" idx="10"/>
          </p:nvPr>
        </p:nvSpPr>
        <p:spPr>
          <a:xfrm>
            <a:off x="628568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645710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Заголовок и вертикальный текст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body" idx="1"/>
          </p:nvPr>
        </p:nvSpPr>
        <p:spPr>
          <a:xfrm rot="5400000">
            <a:off x="2308861" y="-246665"/>
            <a:ext cx="4522800" cy="8226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Google Shape;28;p4"/>
          <p:cNvSpPr txBox="1">
            <a:spLocks noGrp="1"/>
          </p:cNvSpPr>
          <p:nvPr>
            <p:ph type="dt" idx="10"/>
          </p:nvPr>
        </p:nvSpPr>
        <p:spPr>
          <a:xfrm>
            <a:off x="628568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645710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Рисунок с подписью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1792848" y="4800600"/>
            <a:ext cx="5485685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2" name="Google Shape;32;p5"/>
          <p:cNvSpPr>
            <a:spLocks noGrp="1"/>
          </p:cNvSpPr>
          <p:nvPr>
            <p:ph type="pic" idx="2"/>
          </p:nvPr>
        </p:nvSpPr>
        <p:spPr>
          <a:xfrm>
            <a:off x="1792848" y="612775"/>
            <a:ext cx="5485685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R="0"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None/>
              <a:defRPr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ts val="2000"/>
              <a:buFont typeface="Times New Roman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1792848" y="5367338"/>
            <a:ext cx="5485685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900"/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628568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645710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Объект с подписью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457141" y="273050"/>
            <a:ext cx="3008308" cy="11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3574982" y="273050"/>
            <a:ext cx="5111784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8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24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20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20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457141" y="1435100"/>
            <a:ext cx="3008308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900"/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0" name="Google Shape;40;p6"/>
          <p:cNvSpPr txBox="1">
            <a:spLocks noGrp="1"/>
          </p:cNvSpPr>
          <p:nvPr>
            <p:ph type="dt" idx="10"/>
          </p:nvPr>
        </p:nvSpPr>
        <p:spPr>
          <a:xfrm>
            <a:off x="628568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sldNum" idx="12"/>
          </p:nvPr>
        </p:nvSpPr>
        <p:spPr>
          <a:xfrm>
            <a:off x="645710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Пустой слайд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>
            <a:spLocks noGrp="1"/>
          </p:cNvSpPr>
          <p:nvPr>
            <p:ph type="dt" idx="10"/>
          </p:nvPr>
        </p:nvSpPr>
        <p:spPr>
          <a:xfrm>
            <a:off x="628568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ru-RU"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645710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Только заголовок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628568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645710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Сравнение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457141" y="274638"/>
            <a:ext cx="8229653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457140" y="1535113"/>
            <a:ext cx="4040474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b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600"/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2"/>
          </p:nvPr>
        </p:nvSpPr>
        <p:spPr>
          <a:xfrm>
            <a:off x="457140" y="2174875"/>
            <a:ext cx="4040474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6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6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3"/>
          </p:nvPr>
        </p:nvSpPr>
        <p:spPr>
          <a:xfrm>
            <a:off x="4645214" y="1535113"/>
            <a:ext cx="4041599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b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600"/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4" name="Google Shape;54;p9"/>
          <p:cNvSpPr txBox="1">
            <a:spLocks noGrp="1"/>
          </p:cNvSpPr>
          <p:nvPr>
            <p:ph type="body" idx="4"/>
          </p:nvPr>
        </p:nvSpPr>
        <p:spPr>
          <a:xfrm>
            <a:off x="4645214" y="2174875"/>
            <a:ext cx="4041599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6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6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628568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sldNum" idx="12"/>
          </p:nvPr>
        </p:nvSpPr>
        <p:spPr>
          <a:xfrm>
            <a:off x="645710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Два объекта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0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body" idx="1"/>
          </p:nvPr>
        </p:nvSpPr>
        <p:spPr>
          <a:xfrm>
            <a:off x="457140" y="1604963"/>
            <a:ext cx="4055997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4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20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8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0" name="Google Shape;60;p10"/>
          <p:cNvSpPr txBox="1">
            <a:spLocks noGrp="1"/>
          </p:cNvSpPr>
          <p:nvPr>
            <p:ph type="body" idx="2"/>
          </p:nvPr>
        </p:nvSpPr>
        <p:spPr>
          <a:xfrm>
            <a:off x="4627357" y="1604963"/>
            <a:ext cx="4055997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4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20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8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1" name="Google Shape;61;p10"/>
          <p:cNvSpPr txBox="1">
            <a:spLocks noGrp="1"/>
          </p:cNvSpPr>
          <p:nvPr>
            <p:ph type="dt" idx="10"/>
          </p:nvPr>
        </p:nvSpPr>
        <p:spPr>
          <a:xfrm>
            <a:off x="628568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sldNum" idx="12"/>
          </p:nvPr>
        </p:nvSpPr>
        <p:spPr>
          <a:xfrm>
            <a:off x="645710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Только заголовок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62857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6457115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Заголовок раздела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1"/>
          <p:cNvSpPr txBox="1">
            <a:spLocks noGrp="1"/>
          </p:cNvSpPr>
          <p:nvPr>
            <p:ph type="title"/>
          </p:nvPr>
        </p:nvSpPr>
        <p:spPr>
          <a:xfrm>
            <a:off x="722615" y="4406900"/>
            <a:ext cx="7772513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body" idx="1"/>
          </p:nvPr>
        </p:nvSpPr>
        <p:spPr>
          <a:xfrm>
            <a:off x="722615" y="2906713"/>
            <a:ext cx="7772513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b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600"/>
              <a:buNone/>
              <a:defRPr sz="16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4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4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4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6" name="Google Shape;66;p11"/>
          <p:cNvSpPr txBox="1">
            <a:spLocks noGrp="1"/>
          </p:cNvSpPr>
          <p:nvPr>
            <p:ph type="dt" idx="10"/>
          </p:nvPr>
        </p:nvSpPr>
        <p:spPr>
          <a:xfrm>
            <a:off x="628568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645710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Заголовок и объект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>
            <a:off x="457140" y="1604962"/>
            <a:ext cx="8226054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628568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ru-RU"/>
          </a:p>
        </p:txBody>
      </p:sp>
      <p:sp>
        <p:nvSpPr>
          <p:cNvPr id="72" name="Google Shape;72;p12"/>
          <p:cNvSpPr txBox="1">
            <a:spLocks noGrp="1"/>
          </p:cNvSpPr>
          <p:nvPr>
            <p:ph type="sldNum" idx="12"/>
          </p:nvPr>
        </p:nvSpPr>
        <p:spPr>
          <a:xfrm>
            <a:off x="645710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Титульный слайд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3"/>
          <p:cNvSpPr txBox="1">
            <a:spLocks noGrp="1"/>
          </p:cNvSpPr>
          <p:nvPr>
            <p:ph type="ctrTitle"/>
          </p:nvPr>
        </p:nvSpPr>
        <p:spPr>
          <a:xfrm>
            <a:off x="685711" y="2130425"/>
            <a:ext cx="7772513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subTitle" idx="1"/>
          </p:nvPr>
        </p:nvSpPr>
        <p:spPr>
          <a:xfrm>
            <a:off x="1371422" y="3886200"/>
            <a:ext cx="6401091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lvl="0" algn="ctr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2000"/>
              <a:buNone/>
              <a:defRPr/>
            </a:lvl2pPr>
            <a:lvl3pPr lvl="2" algn="ctr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800"/>
              <a:buNone/>
              <a:defRPr/>
            </a:lvl3pPr>
            <a:lvl4pPr lvl="3" algn="ctr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2000"/>
              <a:buNone/>
              <a:defRPr/>
            </a:lvl5pPr>
            <a:lvl6pPr lvl="5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6pPr>
            <a:lvl7pPr lvl="6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7pPr>
            <a:lvl8pPr lvl="7" algn="ctr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2000"/>
              <a:buNone/>
              <a:defRPr/>
            </a:lvl8pPr>
            <a:lvl9pPr lvl="8" algn="ctr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2000"/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dt" idx="10"/>
          </p:nvPr>
        </p:nvSpPr>
        <p:spPr>
          <a:xfrm>
            <a:off x="628568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645710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 preserve="1">
  <p:cSld name="1_Title and Conten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5"/>
          <p:cNvSpPr txBox="1">
            <a:spLocks noGrp="1"/>
          </p:cNvSpPr>
          <p:nvPr>
            <p:ph type="title"/>
          </p:nvPr>
        </p:nvSpPr>
        <p:spPr>
          <a:xfrm>
            <a:off x="278607" y="333376"/>
            <a:ext cx="8614128" cy="96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800"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4" name="Google Shape;84;p15"/>
          <p:cNvSpPr txBox="1">
            <a:spLocks noGrp="1"/>
          </p:cNvSpPr>
          <p:nvPr>
            <p:ph type="body" idx="1"/>
          </p:nvPr>
        </p:nvSpPr>
        <p:spPr>
          <a:xfrm>
            <a:off x="278608" y="6129338"/>
            <a:ext cx="7358117" cy="7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ctr" anchorCtr="0">
            <a:normAutofit/>
          </a:bodyPr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7F7F7F"/>
                </a:solidFill>
              </a:defRPr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E2FC2C04-4C17-4FE9-BBE2-8C7230E6855F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17641753-0B37-4464-B9BE-388FE33875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preserve="1">
  <p:cSld name="1_Blank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>
            <a:spLocks noGrp="1"/>
          </p:cNvSpPr>
          <p:nvPr>
            <p:ph type="pic" idx="2"/>
          </p:nvPr>
        </p:nvSpPr>
        <p:spPr>
          <a:xfrm>
            <a:off x="0" y="0"/>
            <a:ext cx="9143934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28075" rIns="0" bIns="0" anchor="t" anchorCtr="0"/>
          <a:lstStyle>
            <a:lvl1pPr marR="0"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92" name="Google Shape;92;p17"/>
          <p:cNvSpPr txBox="1">
            <a:spLocks noGrp="1"/>
          </p:cNvSpPr>
          <p:nvPr>
            <p:ph type="body" idx="1"/>
          </p:nvPr>
        </p:nvSpPr>
        <p:spPr>
          <a:xfrm>
            <a:off x="2145126" y="2229077"/>
            <a:ext cx="4853743" cy="2399700"/>
          </a:xfrm>
          <a:prstGeom prst="rect">
            <a:avLst/>
          </a:prstGeom>
          <a:solidFill>
            <a:schemeClr val="dk1">
              <a:alpha val="38820"/>
            </a:schemeClr>
          </a:solidFill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ctr" anchorCtr="0">
            <a:normAutofit/>
          </a:bodyPr>
          <a:lstStyle>
            <a:lvl1pPr marL="457200" lvl="0" indent="-228600" algn="ctr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>
                <a:solidFill>
                  <a:schemeClr val="lt1"/>
                </a:solidFill>
              </a:defRPr>
            </a:lvl1pPr>
            <a:lvl2pPr marL="914400" lvl="1" indent="-228600" algn="ctr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b="1"/>
            </a:lvl2pPr>
            <a:lvl3pPr marL="1371600" lvl="2" indent="-228600" algn="ctr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b="1"/>
            </a:lvl3pPr>
            <a:lvl4pPr marL="1828800" lvl="3" indent="-228600" algn="ctr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b="1"/>
            </a:lvl4pPr>
            <a:lvl5pPr marL="2286000" lvl="4" indent="-228600" algn="ctr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b="1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Сравнение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457141" y="274638"/>
            <a:ext cx="8229653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457140" y="1535113"/>
            <a:ext cx="4040474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b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600"/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2"/>
          </p:nvPr>
        </p:nvSpPr>
        <p:spPr>
          <a:xfrm>
            <a:off x="457140" y="2174875"/>
            <a:ext cx="4040474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6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6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3"/>
          </p:nvPr>
        </p:nvSpPr>
        <p:spPr>
          <a:xfrm>
            <a:off x="4645220" y="1535113"/>
            <a:ext cx="4041599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b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600"/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4" name="Google Shape;54;p9"/>
          <p:cNvSpPr txBox="1">
            <a:spLocks noGrp="1"/>
          </p:cNvSpPr>
          <p:nvPr>
            <p:ph type="body" idx="4"/>
          </p:nvPr>
        </p:nvSpPr>
        <p:spPr>
          <a:xfrm>
            <a:off x="4645220" y="2174875"/>
            <a:ext cx="4041599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6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6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6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62857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6" name="Google Shape;56;p9"/>
          <p:cNvSpPr txBox="1">
            <a:spLocks noGrp="1"/>
          </p:cNvSpPr>
          <p:nvPr>
            <p:ph type="sldNum" idx="12"/>
          </p:nvPr>
        </p:nvSpPr>
        <p:spPr>
          <a:xfrm>
            <a:off x="6457115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Два объекта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0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body" idx="1"/>
          </p:nvPr>
        </p:nvSpPr>
        <p:spPr>
          <a:xfrm>
            <a:off x="457140" y="1604963"/>
            <a:ext cx="4055997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4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20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8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0" name="Google Shape;60;p10"/>
          <p:cNvSpPr txBox="1">
            <a:spLocks noGrp="1"/>
          </p:cNvSpPr>
          <p:nvPr>
            <p:ph type="body" idx="2"/>
          </p:nvPr>
        </p:nvSpPr>
        <p:spPr>
          <a:xfrm>
            <a:off x="4627358" y="1604963"/>
            <a:ext cx="4055997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/>
            </a:lvl1pPr>
            <a:lvl2pPr marL="91440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400"/>
            </a:lvl2pPr>
            <a:lvl3pPr marL="137160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2000"/>
            </a:lvl3pPr>
            <a:lvl4pPr marL="182880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/>
            </a:lvl4pPr>
            <a:lvl5pPr marL="228600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800"/>
            </a:lvl5pPr>
            <a:lvl6pPr marL="274320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6pPr>
            <a:lvl7pPr marL="320040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7pPr>
            <a:lvl8pPr marL="365760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800"/>
            </a:lvl8pPr>
            <a:lvl9pPr marL="411480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1" name="Google Shape;61;p10"/>
          <p:cNvSpPr txBox="1">
            <a:spLocks noGrp="1"/>
          </p:cNvSpPr>
          <p:nvPr>
            <p:ph type="dt" idx="10"/>
          </p:nvPr>
        </p:nvSpPr>
        <p:spPr>
          <a:xfrm>
            <a:off x="62857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0000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2FC2C04-4C17-4FE9-BBE2-8C7230E6855F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62" name="Google Shape;62;p10"/>
          <p:cNvSpPr txBox="1">
            <a:spLocks noGrp="1"/>
          </p:cNvSpPr>
          <p:nvPr>
            <p:ph type="sldNum" idx="12"/>
          </p:nvPr>
        </p:nvSpPr>
        <p:spPr>
          <a:xfrm>
            <a:off x="6457115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5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5" Type="http://schemas.openxmlformats.org/officeDocument/2006/relationships/theme" Target="../theme/theme11.xml"/><Relationship Id="rId4" Type="http://schemas.openxmlformats.org/officeDocument/2006/relationships/slideLayout" Target="../slideLayouts/slideLayout76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77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3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4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56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9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1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marR="0"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62857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marR="0"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E2FC2C04-4C17-4FE9-BBE2-8C7230E6855F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13" name="Google Shape;13;p1"/>
          <p:cNvSpPr txBox="1"/>
          <p:nvPr/>
        </p:nvSpPr>
        <p:spPr>
          <a:xfrm>
            <a:off x="3028556" y="6356350"/>
            <a:ext cx="3085698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457115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Google Shape;15;p1"/>
          <p:cNvSpPr txBox="1">
            <a:spLocks noGrp="1"/>
          </p:cNvSpPr>
          <p:nvPr>
            <p:ph type="body" idx="1"/>
          </p:nvPr>
        </p:nvSpPr>
        <p:spPr>
          <a:xfrm>
            <a:off x="457140" y="1604962"/>
            <a:ext cx="8226054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marR="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1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marR="0"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628568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marR="0"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E2FC2C04-4C17-4FE9-BBE2-8C7230E6855F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13" name="Google Shape;13;p1"/>
          <p:cNvSpPr txBox="1"/>
          <p:nvPr/>
        </p:nvSpPr>
        <p:spPr>
          <a:xfrm>
            <a:off x="3028556" y="6356350"/>
            <a:ext cx="3085698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457109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Google Shape;15;p1"/>
          <p:cNvSpPr txBox="1">
            <a:spLocks noGrp="1"/>
          </p:cNvSpPr>
          <p:nvPr>
            <p:ph type="body" idx="1"/>
          </p:nvPr>
        </p:nvSpPr>
        <p:spPr>
          <a:xfrm>
            <a:off x="457140" y="1604962"/>
            <a:ext cx="8226054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marR="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  <p:sldLayoutId id="2147483969" r:id="rId12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4"/>
          <p:cNvSpPr txBox="1"/>
          <p:nvPr/>
        </p:nvSpPr>
        <p:spPr>
          <a:xfrm>
            <a:off x="3028556" y="6356350"/>
            <a:ext cx="3085698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4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marR="0"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body" idx="1"/>
          </p:nvPr>
        </p:nvSpPr>
        <p:spPr>
          <a:xfrm>
            <a:off x="457140" y="1604962"/>
            <a:ext cx="8226054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marR="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971" r:id="rId1"/>
    <p:sldLayoutId id="2147484046" r:id="rId2"/>
    <p:sldLayoutId id="2147484047" r:id="rId3"/>
    <p:sldLayoutId id="2147484048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/>
          <p:nvPr/>
        </p:nvSpPr>
        <p:spPr>
          <a:xfrm>
            <a:off x="3028556" y="6356350"/>
            <a:ext cx="3085698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6"/>
          <p:cNvSpPr txBox="1"/>
          <p:nvPr/>
        </p:nvSpPr>
        <p:spPr>
          <a:xfrm>
            <a:off x="0" y="0"/>
            <a:ext cx="914393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6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marR="0"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16"/>
          <p:cNvSpPr txBox="1">
            <a:spLocks noGrp="1"/>
          </p:cNvSpPr>
          <p:nvPr>
            <p:ph type="body" idx="1"/>
          </p:nvPr>
        </p:nvSpPr>
        <p:spPr>
          <a:xfrm>
            <a:off x="457140" y="1604962"/>
            <a:ext cx="8226054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marR="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97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4"/>
          <p:cNvSpPr txBox="1"/>
          <p:nvPr/>
        </p:nvSpPr>
        <p:spPr>
          <a:xfrm>
            <a:off x="3028556" y="6356350"/>
            <a:ext cx="3085698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4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marR="0"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body" idx="1"/>
          </p:nvPr>
        </p:nvSpPr>
        <p:spPr>
          <a:xfrm>
            <a:off x="457140" y="1604962"/>
            <a:ext cx="8226054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marR="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22" r:id="rId1"/>
    <p:sldLayoutId id="2147483923" r:id="rId2"/>
    <p:sldLayoutId id="2147483924" r:id="rId3"/>
    <p:sldLayoutId id="2147483925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/>
          <p:nvPr/>
        </p:nvSpPr>
        <p:spPr>
          <a:xfrm>
            <a:off x="3028556" y="6356350"/>
            <a:ext cx="3085698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6"/>
          <p:cNvSpPr txBox="1"/>
          <p:nvPr/>
        </p:nvSpPr>
        <p:spPr>
          <a:xfrm>
            <a:off x="0" y="0"/>
            <a:ext cx="914393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6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marR="0"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16"/>
          <p:cNvSpPr txBox="1">
            <a:spLocks noGrp="1"/>
          </p:cNvSpPr>
          <p:nvPr>
            <p:ph type="body" idx="1"/>
          </p:nvPr>
        </p:nvSpPr>
        <p:spPr>
          <a:xfrm>
            <a:off x="457140" y="1604962"/>
            <a:ext cx="8226054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marR="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926" r:id="rId3"/>
    <p:sldLayoutId id="2147483927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1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marR="0"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628573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marR="0"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E2FC2C04-4C17-4FE9-BBE2-8C7230E6855F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13" name="Google Shape;13;p1"/>
          <p:cNvSpPr txBox="1"/>
          <p:nvPr/>
        </p:nvSpPr>
        <p:spPr>
          <a:xfrm>
            <a:off x="3028556" y="6356350"/>
            <a:ext cx="3085698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457114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Google Shape;15;p1"/>
          <p:cNvSpPr txBox="1">
            <a:spLocks noGrp="1"/>
          </p:cNvSpPr>
          <p:nvPr>
            <p:ph type="body" idx="1"/>
          </p:nvPr>
        </p:nvSpPr>
        <p:spPr>
          <a:xfrm>
            <a:off x="457140" y="1604962"/>
            <a:ext cx="8226054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marR="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4"/>
          <p:cNvSpPr txBox="1"/>
          <p:nvPr/>
        </p:nvSpPr>
        <p:spPr>
          <a:xfrm>
            <a:off x="3028556" y="6356350"/>
            <a:ext cx="3085698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4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marR="0"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body" idx="1"/>
          </p:nvPr>
        </p:nvSpPr>
        <p:spPr>
          <a:xfrm>
            <a:off x="457140" y="1604962"/>
            <a:ext cx="8226054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marR="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40" r:id="rId1"/>
    <p:sldLayoutId id="2147483928" r:id="rId2"/>
    <p:sldLayoutId id="2147483929" r:id="rId3"/>
    <p:sldLayoutId id="2147483930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/>
          <p:nvPr/>
        </p:nvSpPr>
        <p:spPr>
          <a:xfrm>
            <a:off x="3028556" y="6356350"/>
            <a:ext cx="3085698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6"/>
          <p:cNvSpPr txBox="1"/>
          <p:nvPr/>
        </p:nvSpPr>
        <p:spPr>
          <a:xfrm>
            <a:off x="0" y="0"/>
            <a:ext cx="914393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6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marR="0"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16"/>
          <p:cNvSpPr txBox="1">
            <a:spLocks noGrp="1"/>
          </p:cNvSpPr>
          <p:nvPr>
            <p:ph type="body" idx="1"/>
          </p:nvPr>
        </p:nvSpPr>
        <p:spPr>
          <a:xfrm>
            <a:off x="457140" y="1604962"/>
            <a:ext cx="8226054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marR="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42" r:id="rId1"/>
    <p:sldLayoutId id="2147483931" r:id="rId2"/>
    <p:sldLayoutId id="2147483932" r:id="rId3"/>
    <p:sldLayoutId id="2147483933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1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marR="0"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628571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/>
          <a:lstStyle>
            <a:lvl1pPr marR="0" lvl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E2FC2C04-4C17-4FE9-BBE2-8C7230E6855F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13" name="Google Shape;13;p1"/>
          <p:cNvSpPr txBox="1"/>
          <p:nvPr/>
        </p:nvSpPr>
        <p:spPr>
          <a:xfrm>
            <a:off x="3028556" y="6356350"/>
            <a:ext cx="3085698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457112" y="6356350"/>
            <a:ext cx="2054657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>
            <a:lvl1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17641753-0B37-4464-B9BE-388FE3387567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Google Shape;15;p1"/>
          <p:cNvSpPr txBox="1">
            <a:spLocks noGrp="1"/>
          </p:cNvSpPr>
          <p:nvPr>
            <p:ph type="body" idx="1"/>
          </p:nvPr>
        </p:nvSpPr>
        <p:spPr>
          <a:xfrm>
            <a:off x="457140" y="1604962"/>
            <a:ext cx="8226054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marR="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  <p:sldLayoutId id="2147483946" r:id="rId12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4"/>
          <p:cNvSpPr txBox="1"/>
          <p:nvPr/>
        </p:nvSpPr>
        <p:spPr>
          <a:xfrm>
            <a:off x="3028556" y="6356350"/>
            <a:ext cx="3085698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4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marR="0"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body" idx="1"/>
          </p:nvPr>
        </p:nvSpPr>
        <p:spPr>
          <a:xfrm>
            <a:off x="457140" y="1604962"/>
            <a:ext cx="8226054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marR="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948" r:id="rId1"/>
    <p:sldLayoutId id="2147483951" r:id="rId2"/>
    <p:sldLayoutId id="2147483952" r:id="rId3"/>
    <p:sldLayoutId id="2147483953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/>
          <p:nvPr/>
        </p:nvSpPr>
        <p:spPr>
          <a:xfrm>
            <a:off x="3028556" y="6356350"/>
            <a:ext cx="3085698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6"/>
          <p:cNvSpPr txBox="1"/>
          <p:nvPr/>
        </p:nvSpPr>
        <p:spPr>
          <a:xfrm>
            <a:off x="0" y="0"/>
            <a:ext cx="914393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6"/>
          <p:cNvSpPr txBox="1">
            <a:spLocks noGrp="1"/>
          </p:cNvSpPr>
          <p:nvPr>
            <p:ph type="title"/>
          </p:nvPr>
        </p:nvSpPr>
        <p:spPr>
          <a:xfrm>
            <a:off x="1142851" y="1122362"/>
            <a:ext cx="6854632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/>
          <a:lstStyle>
            <a:lvl1pPr marR="0" lvl="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16"/>
          <p:cNvSpPr txBox="1">
            <a:spLocks noGrp="1"/>
          </p:cNvSpPr>
          <p:nvPr>
            <p:ph type="body" idx="1"/>
          </p:nvPr>
        </p:nvSpPr>
        <p:spPr>
          <a:xfrm>
            <a:off x="457140" y="1604962"/>
            <a:ext cx="8226054" cy="45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8075" rIns="0" bIns="0" anchor="t" anchorCtr="0"/>
          <a:lstStyle>
            <a:lvl1pPr marL="457200" marR="0" lvl="0" indent="-228600" algn="l" rt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None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950" r:id="rId1"/>
    <p:sldLayoutId id="2147483954" r:id="rId2"/>
    <p:sldLayoutId id="2147483955" r:id="rId3"/>
    <p:sldLayoutId id="2147483956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</a:rPr>
              <a:t>Отчет о кадрах</a:t>
            </a:r>
            <a:endParaRPr lang="ru-RU" sz="6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Правила и порядок составления таблицы 1100 формы ФСН № 30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923928" y="5517236"/>
            <a:ext cx="5040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Дымбрылова Баира Цыденбаловна – ведущий консультант отдела кадровой политики Минздрава Забайкальского края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51961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560840" cy="64807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Специалисты с высшим немедицинским образованием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616" y="1052736"/>
            <a:ext cx="5689600" cy="4392389"/>
          </a:xfrm>
        </p:spPr>
      </p:pic>
      <p:cxnSp>
        <p:nvCxnSpPr>
          <p:cNvPr id="6" name="Прямая со стрелкой 5"/>
          <p:cNvCxnSpPr/>
          <p:nvPr/>
        </p:nvCxnSpPr>
        <p:spPr>
          <a:xfrm>
            <a:off x="6588229" y="2276872"/>
            <a:ext cx="547683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6631851" y="2612817"/>
            <a:ext cx="504056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6882871" y="1579483"/>
            <a:ext cx="1584176" cy="2066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Логопеды и  психологи без специальной подготовки</a:t>
            </a:r>
          </a:p>
          <a:p>
            <a:pPr algn="ctr"/>
            <a:r>
              <a:rPr lang="ru-RU" dirty="0" smtClean="0"/>
              <a:t>в ПРОЧИЙ ПЕРСОНАЛ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115616" y="5589240"/>
            <a:ext cx="7730560" cy="9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 2023 г. проходят аккредитацию</a:t>
            </a:r>
          </a:p>
          <a:p>
            <a:pPr algn="ctr"/>
            <a:r>
              <a:rPr lang="ru-RU" dirty="0" smtClean="0"/>
              <a:t>и необходимо внести данные по аккредитации по строкам: </a:t>
            </a:r>
            <a:br>
              <a:rPr lang="ru-RU" dirty="0" smtClean="0"/>
            </a:br>
            <a:r>
              <a:rPr lang="ru-RU" dirty="0" smtClean="0"/>
              <a:t>129, 130, 132,133, 136, 137, 138, 139, 140, 141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5578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Провизоры 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42163"/>
            <a:ext cx="3278188" cy="3228975"/>
          </a:xfrm>
        </p:spPr>
      </p:pic>
      <p:sp>
        <p:nvSpPr>
          <p:cNvPr id="8" name="Правая фигурная скобка 7"/>
          <p:cNvSpPr/>
          <p:nvPr/>
        </p:nvSpPr>
        <p:spPr>
          <a:xfrm>
            <a:off x="4716017" y="1600674"/>
            <a:ext cx="576064" cy="2116358"/>
          </a:xfrm>
          <a:prstGeom prst="rightBrace">
            <a:avLst>
              <a:gd name="adj1" fmla="val 23961"/>
              <a:gd name="adj2" fmla="val 4958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авая фигурная скобка 8"/>
          <p:cNvSpPr/>
          <p:nvPr/>
        </p:nvSpPr>
        <p:spPr>
          <a:xfrm>
            <a:off x="4716017" y="3845839"/>
            <a:ext cx="576064" cy="807297"/>
          </a:xfrm>
          <a:prstGeom prst="rightBrace">
            <a:avLst>
              <a:gd name="adj1" fmla="val 14976"/>
              <a:gd name="adj2" fmla="val 4958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508104" y="1664804"/>
            <a:ext cx="3024336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Сумма стр. 144-147 должна быть равна </a:t>
            </a:r>
            <a:br>
              <a:rPr lang="ru-RU" dirty="0" smtClean="0"/>
            </a:br>
            <a:r>
              <a:rPr lang="ru-RU" dirty="0" smtClean="0"/>
              <a:t>стр. 143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552240" y="3212976"/>
            <a:ext cx="3024336" cy="17641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Сумма стр. 148-150 должна быть равна или меньше</a:t>
            </a:r>
            <a:br>
              <a:rPr lang="ru-RU" dirty="0" smtClean="0"/>
            </a:br>
            <a:r>
              <a:rPr lang="ru-RU" dirty="0" smtClean="0"/>
              <a:t> стр. 143 за счет руководителя с высшим фарм. образованием  </a:t>
            </a:r>
            <a:endParaRPr lang="ru-RU" dirty="0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1115616" y="116632"/>
            <a:ext cx="7498080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ru-RU" sz="3200" b="1" kern="0" dirty="0" smtClean="0">
                <a:solidFill>
                  <a:schemeClr val="accent2">
                    <a:lumMod val="75000"/>
                  </a:schemeClr>
                </a:solidFill>
              </a:rPr>
              <a:t>Провизоры</a:t>
            </a:r>
            <a:endParaRPr lang="ru-RU" sz="3200" b="1" kern="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220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64409" y="1052736"/>
            <a:ext cx="5256584" cy="504056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Заведующие ФАП и заведующие ФП</a:t>
            </a:r>
            <a:r>
              <a:rPr lang="ru-RU" sz="2400" dirty="0" smtClean="0"/>
              <a:t>:</a:t>
            </a:r>
          </a:p>
          <a:p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1772816"/>
            <a:ext cx="2232248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Заведующий ФАП - акушер</a:t>
            </a:r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>
            <a:off x="2231740" y="3488796"/>
            <a:ext cx="576064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4365104"/>
            <a:ext cx="2232248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Стр. 156 Акушерки (включая старших)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23928" y="1772816"/>
            <a:ext cx="2232248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Заведующий ФАП – фельдшер, заведующий ФП - фельдшер</a:t>
            </a:r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4752020" y="3488796"/>
            <a:ext cx="576064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923928" y="4365104"/>
            <a:ext cx="2232248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Стр. 212 Фельдшер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516216" y="1772816"/>
            <a:ext cx="2232248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Заведующий ФАП – </a:t>
            </a:r>
            <a:r>
              <a:rPr lang="ru-RU" dirty="0" err="1" smtClean="0"/>
              <a:t>мед.сестра</a:t>
            </a:r>
            <a:r>
              <a:rPr lang="ru-RU" dirty="0" smtClean="0"/>
              <a:t>, заведующий ФП - </a:t>
            </a:r>
            <a:r>
              <a:rPr lang="ru-RU" dirty="0" err="1" smtClean="0"/>
              <a:t>мед.сестра</a:t>
            </a:r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7344308" y="3488796"/>
            <a:ext cx="576064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16216" y="4365104"/>
            <a:ext cx="2232248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Стр. 174 </a:t>
            </a:r>
            <a:r>
              <a:rPr lang="ru-RU" dirty="0" err="1" smtClean="0"/>
              <a:t>Мед.сестры</a:t>
            </a:r>
            <a:r>
              <a:rPr lang="ru-RU" dirty="0" smtClean="0"/>
              <a:t> (братья)</a:t>
            </a:r>
            <a:endParaRPr lang="ru-RU" dirty="0"/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115616" y="116632"/>
            <a:ext cx="7498080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ru-RU" sz="3200" b="1" kern="0" smtClean="0">
                <a:solidFill>
                  <a:schemeClr val="accent2">
                    <a:lumMod val="75000"/>
                  </a:schemeClr>
                </a:solidFill>
              </a:rPr>
              <a:t>Средний медицинский персонал</a:t>
            </a:r>
            <a:endParaRPr lang="ru-RU" sz="3200" b="1" kern="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131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7" y="1440675"/>
            <a:ext cx="4176463" cy="201622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259632" y="3789050"/>
            <a:ext cx="3024336" cy="19280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Стр. 228: </a:t>
            </a:r>
          </a:p>
          <a:p>
            <a:pPr algn="ctr"/>
            <a:r>
              <a:rPr lang="ru-RU" dirty="0" smtClean="0"/>
              <a:t>специалисты со СПО</a:t>
            </a:r>
          </a:p>
          <a:p>
            <a:pPr algn="ctr"/>
            <a:r>
              <a:rPr lang="ru-RU" dirty="0" smtClean="0"/>
              <a:t>или среднее общее образование и краткосрочное обучение или инструктаж на рабочем месте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24128" y="3789050"/>
            <a:ext cx="3024336" cy="19280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Стр. 229: </a:t>
            </a:r>
          </a:p>
          <a:p>
            <a:pPr algn="ctr"/>
            <a:r>
              <a:rPr lang="ru-RU" dirty="0" smtClean="0"/>
              <a:t>специалисты с высшим профессиональным образованием</a:t>
            </a:r>
            <a:endParaRPr lang="ru-RU" dirty="0"/>
          </a:p>
        </p:txBody>
      </p:sp>
      <p:cxnSp>
        <p:nvCxnSpPr>
          <p:cNvPr id="8" name="Прямая со стрелкой 7"/>
          <p:cNvCxnSpPr>
            <a:endCxn id="5" idx="1"/>
          </p:cNvCxnSpPr>
          <p:nvPr/>
        </p:nvCxnSpPr>
        <p:spPr>
          <a:xfrm flipV="1">
            <a:off x="899592" y="4753052"/>
            <a:ext cx="360040" cy="4041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384417" y="3368687"/>
            <a:ext cx="339713" cy="8524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" name="Заголовок 1"/>
          <p:cNvSpPr txBox="1">
            <a:spLocks/>
          </p:cNvSpPr>
          <p:nvPr/>
        </p:nvSpPr>
        <p:spPr>
          <a:xfrm>
            <a:off x="1115616" y="116632"/>
            <a:ext cx="7498080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ru-RU" sz="3200" b="1" kern="0" dirty="0" smtClean="0">
                <a:solidFill>
                  <a:schemeClr val="accent2">
                    <a:lumMod val="75000"/>
                  </a:schemeClr>
                </a:solidFill>
              </a:rPr>
              <a:t>Прочий персонал</a:t>
            </a:r>
            <a:endParaRPr lang="ru-RU" sz="3200" b="1" kern="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0860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700808"/>
            <a:ext cx="7498080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Благодарю за внимание!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4365104"/>
            <a:ext cx="7498080" cy="1883296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ru-RU" sz="2400" dirty="0" smtClean="0"/>
              <a:t>Контактный телефон: 8(3022) 21-04-85, </a:t>
            </a:r>
            <a:r>
              <a:rPr lang="ru-RU" sz="2400" dirty="0" err="1" smtClean="0"/>
              <a:t>добав</a:t>
            </a:r>
            <a:r>
              <a:rPr lang="ru-RU" sz="2400" dirty="0" smtClean="0"/>
              <a:t>. 4574, </a:t>
            </a:r>
          </a:p>
          <a:p>
            <a:pPr marL="82296" indent="0">
              <a:buNone/>
            </a:pPr>
            <a:r>
              <a:rPr lang="ru-RU" sz="2400" dirty="0" err="1" smtClean="0"/>
              <a:t>телеграм</a:t>
            </a:r>
            <a:r>
              <a:rPr lang="ru-RU" sz="2400" dirty="0"/>
              <a:t>:</a:t>
            </a:r>
            <a:r>
              <a:rPr lang="ru-RU" sz="2400" dirty="0" smtClean="0"/>
              <a:t> 8-996-023-40-80,</a:t>
            </a:r>
          </a:p>
          <a:p>
            <a:pPr marL="82296" indent="0">
              <a:buNone/>
            </a:pPr>
            <a:r>
              <a:rPr lang="ru-RU" sz="2400" dirty="0" smtClean="0"/>
              <a:t>электронная почта: </a:t>
            </a:r>
            <a:r>
              <a:rPr lang="en-US" sz="2400" dirty="0" smtClean="0"/>
              <a:t>ok_kzo@mail.ru</a:t>
            </a:r>
            <a:endParaRPr lang="ru-RU" sz="2400" dirty="0" smtClean="0"/>
          </a:p>
          <a:p>
            <a:pPr marL="82296" indent="0">
              <a:buNone/>
            </a:pPr>
            <a:endParaRPr lang="ru-RU" sz="2400" dirty="0" smtClean="0"/>
          </a:p>
          <a:p>
            <a:pPr marL="82296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13225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2793"/>
            <a:ext cx="8712969" cy="32142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7544" y="3717032"/>
            <a:ext cx="849694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83464" algn="just">
              <a:spcBef>
                <a:spcPts val="600"/>
              </a:spcBef>
              <a:spcAft>
                <a:spcPts val="1200"/>
              </a:spcAft>
              <a:buClr>
                <a:srgbClr val="3891A7"/>
              </a:buClr>
              <a:buSzPct val="80000"/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prstClr val="black"/>
                </a:solidFill>
              </a:rPr>
              <a:t>В таблицу </a:t>
            </a:r>
            <a:r>
              <a:rPr lang="ru-RU" sz="2000" dirty="0" smtClean="0">
                <a:solidFill>
                  <a:prstClr val="black"/>
                </a:solidFill>
              </a:rPr>
              <a:t>1100 формы ФСН № 30 включаются </a:t>
            </a:r>
            <a:r>
              <a:rPr lang="ru-RU" sz="2000" dirty="0">
                <a:solidFill>
                  <a:prstClr val="black"/>
                </a:solidFill>
              </a:rPr>
              <a:t>сведения о должностях и физических лицах: врачей, специалистов с высшим немедицинским образованием, среднего медицинского персонала, провизоров, фармацевтов и младшего медицинского персонала медицинской организации </a:t>
            </a:r>
            <a:r>
              <a:rPr lang="ru-RU" sz="2000" dirty="0">
                <a:solidFill>
                  <a:srgbClr val="C00000"/>
                </a:solidFill>
              </a:rPr>
              <a:t>в соответствии с Номенклатурой </a:t>
            </a:r>
            <a:r>
              <a:rPr lang="ru-RU" sz="2000" dirty="0" smtClean="0">
                <a:solidFill>
                  <a:srgbClr val="C00000"/>
                </a:solidFill>
              </a:rPr>
              <a:t>должностей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(приказ МЗРФ от 02.05.2023 г. № 205н)</a:t>
            </a:r>
            <a:r>
              <a:rPr lang="ru-RU" sz="2000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49779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8208912" cy="93610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Основные правила заполнения</a:t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таблицы 1100 формы ФСН № 30: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8280920" cy="4464496"/>
          </a:xfrm>
        </p:spPr>
        <p:txBody>
          <a:bodyPr>
            <a:noAutofit/>
          </a:bodyPr>
          <a:lstStyle/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2400" dirty="0" smtClean="0"/>
              <a:t>Заполнение таблицы в строгом соответствии с утвержденным штатным расписанием медицинской организации;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C00000"/>
                </a:solidFill>
              </a:rPr>
              <a:t>Графы с 3 по 8 </a:t>
            </a:r>
            <a:r>
              <a:rPr lang="ru-RU" sz="2400" dirty="0" smtClean="0"/>
              <a:t>– сведения по штатным и занятым должностям – заполняют экономисты;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C00000"/>
                </a:solidFill>
              </a:rPr>
              <a:t>Графы с 9 по 17 </a:t>
            </a:r>
            <a:r>
              <a:rPr lang="ru-RU" sz="2400" dirty="0" smtClean="0"/>
              <a:t>– сведения по физическим лицам – заполняют кадровые службы;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C00000"/>
                </a:solidFill>
              </a:rPr>
              <a:t>Физические лица основных работников </a:t>
            </a:r>
            <a:r>
              <a:rPr lang="ru-RU" sz="2400" dirty="0"/>
              <a:t>(чьи трудовые книжки находятся в медицинской организации по состоянию на </a:t>
            </a:r>
            <a:r>
              <a:rPr lang="ru-RU" sz="2400" dirty="0" smtClean="0"/>
              <a:t>31.12.2024, </a:t>
            </a:r>
            <a:r>
              <a:rPr lang="ru-RU" sz="2400" dirty="0"/>
              <a:t>включая лиц, находящихся в д/о, длительной командировке, </a:t>
            </a:r>
            <a:r>
              <a:rPr lang="ru-RU" sz="2400" dirty="0" smtClean="0"/>
              <a:t>участников СВО) </a:t>
            </a:r>
            <a:r>
              <a:rPr lang="ru-RU" sz="2400" dirty="0"/>
              <a:t>показываются </a:t>
            </a:r>
            <a:r>
              <a:rPr lang="ru-RU" sz="2400" dirty="0">
                <a:solidFill>
                  <a:srgbClr val="C00000"/>
                </a:solidFill>
              </a:rPr>
              <a:t>1 раз по основной должности</a:t>
            </a:r>
            <a:r>
              <a:rPr lang="ru-RU" sz="2400" dirty="0"/>
              <a:t>;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2315794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4"/>
            <a:ext cx="8424936" cy="5616624"/>
          </a:xfrm>
        </p:spPr>
        <p:txBody>
          <a:bodyPr>
            <a:normAutofit/>
          </a:bodyPr>
          <a:lstStyle/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C00000"/>
                </a:solidFill>
              </a:rPr>
              <a:t>Внутренние и внешние совместители </a:t>
            </a:r>
            <a:r>
              <a:rPr lang="ru-RU" sz="2400" dirty="0" smtClean="0"/>
              <a:t>показываются только </a:t>
            </a:r>
            <a:r>
              <a:rPr lang="ru-RU" sz="2400" dirty="0" smtClean="0">
                <a:solidFill>
                  <a:srgbClr val="C00000"/>
                </a:solidFill>
              </a:rPr>
              <a:t>как занятые ставки </a:t>
            </a:r>
            <a:r>
              <a:rPr lang="ru-RU" sz="2400" dirty="0" smtClean="0"/>
              <a:t>без указания физического лица;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2400" dirty="0" smtClean="0"/>
              <a:t>Число физических лиц медицинского и фармацевтического персонала должно </a:t>
            </a:r>
            <a:r>
              <a:rPr lang="ru-RU" sz="2400" dirty="0" smtClean="0">
                <a:solidFill>
                  <a:srgbClr val="C00000"/>
                </a:solidFill>
              </a:rPr>
              <a:t>строго соответствовать данным ФРМР </a:t>
            </a:r>
            <a:r>
              <a:rPr lang="ru-RU" sz="2400" dirty="0" smtClean="0"/>
              <a:t>по состоянию на 31.12.2024 года! </a:t>
            </a:r>
            <a:r>
              <a:rPr lang="ru-RU" sz="2400" b="1" dirty="0" smtClean="0"/>
              <a:t>При расхождении данных предоставить пояснительную записку</a:t>
            </a:r>
            <a:r>
              <a:rPr lang="ru-RU" sz="2400" dirty="0" smtClean="0"/>
              <a:t>;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2400" dirty="0"/>
              <a:t>Физические лица специалистов </a:t>
            </a:r>
            <a:r>
              <a:rPr lang="ru-RU" sz="2400" dirty="0" smtClean="0"/>
              <a:t>разносятся </a:t>
            </a:r>
            <a:r>
              <a:rPr lang="ru-RU" sz="2400" dirty="0"/>
              <a:t>по строкам</a:t>
            </a:r>
            <a:r>
              <a:rPr lang="ru-RU" sz="2400" dirty="0">
                <a:solidFill>
                  <a:srgbClr val="C00000"/>
                </a:solidFill>
              </a:rPr>
              <a:t> в </a:t>
            </a:r>
            <a:r>
              <a:rPr lang="ru-RU" sz="2400" dirty="0" smtClean="0">
                <a:solidFill>
                  <a:srgbClr val="C00000"/>
                </a:solidFill>
              </a:rPr>
              <a:t>соответствии </a:t>
            </a:r>
            <a:r>
              <a:rPr lang="ru-RU" sz="2400" dirty="0">
                <a:solidFill>
                  <a:srgbClr val="C00000"/>
                </a:solidFill>
              </a:rPr>
              <a:t>с занимаемой </a:t>
            </a:r>
            <a:r>
              <a:rPr lang="ru-RU" sz="2400" dirty="0" smtClean="0">
                <a:solidFill>
                  <a:srgbClr val="C00000"/>
                </a:solidFill>
              </a:rPr>
              <a:t>должностью</a:t>
            </a:r>
            <a:r>
              <a:rPr lang="ru-RU" sz="2400" dirty="0">
                <a:solidFill>
                  <a:srgbClr val="C00000"/>
                </a:solidFill>
              </a:rPr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и в такой же последовательности составляется список работников (приложение № 1);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1477612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2830846"/>
            <a:ext cx="8280920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83464" algn="just">
              <a:spcBef>
                <a:spcPts val="600"/>
              </a:spcBef>
              <a:spcAft>
                <a:spcPts val="1200"/>
              </a:spcAft>
              <a:buClr>
                <a:srgbClr val="3891A7"/>
              </a:buClr>
              <a:buSzPct val="80000"/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Сумма значений по графам «в амбулаторных условиях» и «в стационарных условиях» </a:t>
            </a:r>
            <a:r>
              <a:rPr lang="ru-RU" sz="24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должна быть равна значению графы «всего» </a:t>
            </a:r>
            <a: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по каждой строке и по итоговым строкам, кроме организаций (подразделений) особого типа: СМП, СМЭ, патологоанатомического бюро, санаторно-курортные организации, дома ребенка, станция переливания крови, центр общественного здоровья и МП.</a:t>
            </a:r>
          </a:p>
          <a:p>
            <a:pPr marL="365760" lvl="0" indent="-283464" algn="just">
              <a:spcBef>
                <a:spcPts val="600"/>
              </a:spcBef>
              <a:spcAft>
                <a:spcPts val="1200"/>
              </a:spcAft>
              <a:buClr>
                <a:srgbClr val="3891A7"/>
              </a:buClr>
              <a:buSzPct val="80000"/>
              <a:buFont typeface="Wingdings" panose="05000000000000000000" pitchFamily="2" charset="2"/>
              <a:buChar char="Ø"/>
            </a:pPr>
            <a:endParaRPr lang="ru-RU" sz="2400" dirty="0">
              <a:solidFill>
                <a:prstClr val="black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6375701"/>
              </p:ext>
            </p:extLst>
          </p:nvPr>
        </p:nvGraphicFramePr>
        <p:xfrm>
          <a:off x="1331640" y="836712"/>
          <a:ext cx="7231494" cy="1656184"/>
        </p:xfrm>
        <a:graphic>
          <a:graphicData uri="http://schemas.openxmlformats.org/drawingml/2006/table">
            <a:tbl>
              <a:tblPr firstRow="1" firstCol="1" bandRow="1"/>
              <a:tblGrid>
                <a:gridCol w="2241238"/>
                <a:gridCol w="2495128"/>
                <a:gridCol w="2495128"/>
              </a:tblGrid>
              <a:tr h="70183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</a:rPr>
                        <a:t>Число </a:t>
                      </a:r>
                      <a:r>
                        <a:rPr lang="ru-RU" sz="800" dirty="0" smtClean="0">
                          <a:effectLst/>
                          <a:latin typeface="Times New Roman"/>
                          <a:ea typeface="Times New Roman"/>
                        </a:rPr>
                        <a:t>физических </a:t>
                      </a: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</a:rPr>
                        <a:t>лиц </a:t>
                      </a:r>
                      <a:r>
                        <a:rPr lang="ru-RU" sz="800" dirty="0" smtClean="0">
                          <a:effectLst/>
                          <a:latin typeface="Times New Roman"/>
                          <a:ea typeface="Times New Roman"/>
                        </a:rPr>
                        <a:t>основных работников </a:t>
                      </a: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</a:rPr>
                        <a:t>на занятых </a:t>
                      </a:r>
                      <a:r>
                        <a:rPr lang="ru-RU" sz="800" dirty="0" smtClean="0">
                          <a:effectLst/>
                          <a:latin typeface="Times New Roman"/>
                          <a:ea typeface="Times New Roman"/>
                        </a:rPr>
                        <a:t>должностях</a:t>
                      </a: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</a:rPr>
                        <a:t>, чел</a:t>
                      </a: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3644" marR="136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</a:rPr>
                        <a:t>из них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7775" marR="277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1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</a:rPr>
                        <a:t>в </a:t>
                      </a:r>
                      <a:r>
                        <a:rPr lang="ru-RU" sz="800" dirty="0" smtClean="0">
                          <a:effectLst/>
                          <a:latin typeface="Times New Roman"/>
                          <a:ea typeface="Times New Roman"/>
                        </a:rPr>
                        <a:t>подразделениях</a:t>
                      </a: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800" dirty="0" smtClean="0">
                          <a:effectLst/>
                          <a:latin typeface="Times New Roman"/>
                          <a:ea typeface="Times New Roman"/>
                        </a:rPr>
                        <a:t>оказывающих медицинскую </a:t>
                      </a: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</a:rPr>
                        <a:t>помощь в </a:t>
                      </a:r>
                      <a:r>
                        <a:rPr lang="ru-RU" sz="800" dirty="0" smtClean="0">
                          <a:effectLst/>
                          <a:latin typeface="Times New Roman"/>
                          <a:ea typeface="Times New Roman"/>
                        </a:rPr>
                        <a:t>амбулаторных </a:t>
                      </a: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</a:rPr>
                        <a:t>условиях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27" marR="526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</a:rPr>
                        <a:t>в </a:t>
                      </a:r>
                      <a:r>
                        <a:rPr lang="ru-RU" sz="800" dirty="0" smtClean="0">
                          <a:effectLst/>
                          <a:latin typeface="Times New Roman"/>
                          <a:ea typeface="Times New Roman"/>
                        </a:rPr>
                        <a:t>подразделениях</a:t>
                      </a: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800" dirty="0" smtClean="0">
                          <a:effectLst/>
                          <a:latin typeface="Times New Roman"/>
                          <a:ea typeface="Times New Roman"/>
                        </a:rPr>
                        <a:t>оказывающих медицинскую </a:t>
                      </a: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</a:rPr>
                        <a:t>помощь в </a:t>
                      </a:r>
                      <a:r>
                        <a:rPr lang="ru-RU" sz="800" dirty="0" smtClean="0">
                          <a:effectLst/>
                          <a:latin typeface="Times New Roman"/>
                          <a:ea typeface="Times New Roman"/>
                        </a:rPr>
                        <a:t>стационарных </a:t>
                      </a: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</a:rPr>
                        <a:t>условиях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27" marR="526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5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27" marR="526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27" marR="526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27" marR="526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587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ru-RU" sz="8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27" marR="526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ru-RU" sz="8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27" marR="526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449580" algn="l"/>
                        </a:tabLst>
                      </a:pPr>
                      <a:r>
                        <a:rPr lang="ru-RU" sz="8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27" marR="526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2779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20688"/>
            <a:ext cx="8064896" cy="5236840"/>
          </a:xfrm>
        </p:spPr>
        <p:txBody>
          <a:bodyPr>
            <a:noAutofit/>
          </a:bodyPr>
          <a:lstStyle/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2400" dirty="0" smtClean="0"/>
              <a:t>Сведения по наличию квалификационной категории вносятся в таблицу </a:t>
            </a:r>
            <a:r>
              <a:rPr lang="ru-RU" sz="2400" dirty="0" smtClean="0">
                <a:solidFill>
                  <a:srgbClr val="C00000"/>
                </a:solidFill>
              </a:rPr>
              <a:t>на основании выписки из приказа о присвоении квалификационной категории</a:t>
            </a:r>
            <a:r>
              <a:rPr lang="ru-RU" sz="2400" dirty="0" smtClean="0"/>
              <a:t>;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2400" dirty="0" smtClean="0"/>
              <a:t>Квалификационная категория указывается </a:t>
            </a:r>
            <a:r>
              <a:rPr lang="ru-RU" sz="2400" dirty="0" smtClean="0">
                <a:solidFill>
                  <a:srgbClr val="C00000"/>
                </a:solidFill>
              </a:rPr>
              <a:t>1 раз по основной должности</a:t>
            </a:r>
            <a:r>
              <a:rPr lang="ru-RU" sz="2400" dirty="0" smtClean="0"/>
              <a:t>, число квалификационных категорий не может превышать число физических лиц;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2400" dirty="0"/>
              <a:t>Сведения по наличию сертификата специалиста и/или свидетельства об аккредитации (выписки о прохождении аккредитации) заполняются </a:t>
            </a:r>
            <a:r>
              <a:rPr lang="ru-RU" sz="2400" dirty="0">
                <a:solidFill>
                  <a:srgbClr val="C00000"/>
                </a:solidFill>
              </a:rPr>
              <a:t>на основании документов установленного образца</a:t>
            </a:r>
            <a:r>
              <a:rPr lang="ru-RU" sz="2400" dirty="0"/>
              <a:t>;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2400" dirty="0"/>
              <a:t>Сертификат специалиста или свидетельство об аккредитации вносятся </a:t>
            </a:r>
            <a:r>
              <a:rPr lang="ru-RU" sz="2400" dirty="0">
                <a:solidFill>
                  <a:srgbClr val="C00000"/>
                </a:solidFill>
              </a:rPr>
              <a:t>1 раз по основной должности</a:t>
            </a:r>
            <a:r>
              <a:rPr lang="ru-RU" sz="2400" dirty="0"/>
              <a:t>, число сертификатов и свидетельств не может превышать число физических лиц;</a:t>
            </a:r>
          </a:p>
          <a:p>
            <a:pPr marL="228600" indent="0" algn="just">
              <a:spcAft>
                <a:spcPts val="1200"/>
              </a:spcAft>
            </a:pPr>
            <a:endParaRPr lang="ru-RU" sz="2400" dirty="0" smtClean="0"/>
          </a:p>
          <a:p>
            <a:pPr marL="82296" indent="0" algn="just">
              <a:spcAft>
                <a:spcPts val="1200"/>
              </a:spcAft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4086889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9" y="1484784"/>
            <a:ext cx="7239564" cy="3936504"/>
          </a:xfrm>
        </p:spPr>
        <p:txBody>
          <a:bodyPr>
            <a:normAutofit/>
          </a:bodyPr>
          <a:lstStyle/>
          <a:p>
            <a:pPr marL="425196" indent="-342900" algn="just">
              <a:buFont typeface="Wingdings" panose="05000000000000000000" pitchFamily="2" charset="2"/>
              <a:buChar char="Ø"/>
            </a:pPr>
            <a:r>
              <a:rPr lang="ru-RU" sz="2400" dirty="0" smtClean="0"/>
              <a:t>Строка </a:t>
            </a:r>
            <a:r>
              <a:rPr lang="ru-RU" sz="2400" dirty="0"/>
              <a:t>18 </a:t>
            </a:r>
            <a:r>
              <a:rPr lang="ru-RU" sz="2400" dirty="0" smtClean="0"/>
              <a:t>«инфекционисты» дополнена строкой</a:t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400" b="1" dirty="0" smtClean="0"/>
              <a:t>18.1</a:t>
            </a:r>
            <a:r>
              <a:rPr lang="ru-RU" sz="2400" b="1" dirty="0"/>
              <a:t>. </a:t>
            </a:r>
            <a:r>
              <a:rPr lang="ru-RU" sz="2400" b="1" dirty="0" smtClean="0"/>
              <a:t>«из </a:t>
            </a:r>
            <a:r>
              <a:rPr lang="ru-RU" sz="2400" b="1" dirty="0"/>
              <a:t>них, оказывающие помощь </a:t>
            </a:r>
            <a:r>
              <a:rPr lang="ru-RU" sz="2400" b="1" dirty="0" smtClean="0"/>
              <a:t>детям»:</a:t>
            </a:r>
          </a:p>
          <a:p>
            <a:pPr marL="82296" indent="0" algn="ctr">
              <a:buNone/>
            </a:pPr>
            <a:endParaRPr lang="ru-RU" sz="2400" b="1" dirty="0" smtClean="0"/>
          </a:p>
          <a:p>
            <a:pPr marL="425196" indent="-342900" algn="ctr">
              <a:buFontTx/>
              <a:buChar char="-"/>
            </a:pPr>
            <a:r>
              <a:rPr lang="ru-RU" sz="2400" dirty="0" smtClean="0"/>
              <a:t>вносятся </a:t>
            </a:r>
            <a:r>
              <a:rPr lang="ru-RU" sz="2400" dirty="0" smtClean="0"/>
              <a:t>данные по врачам-инфекционистам, работающим в детских инфекционных и поликлинических </a:t>
            </a:r>
            <a:r>
              <a:rPr lang="ru-RU" sz="2400" dirty="0"/>
              <a:t>отделениях </a:t>
            </a:r>
            <a:endParaRPr lang="ru-RU" sz="2400" dirty="0" smtClean="0"/>
          </a:p>
          <a:p>
            <a:pPr marL="82296" indent="0" algn="ctr"/>
            <a:endParaRPr lang="ru-RU" sz="2400" dirty="0" smtClean="0"/>
          </a:p>
          <a:p>
            <a:pPr marL="425196" indent="-342900" algn="just">
              <a:buFont typeface="Wingdings" panose="05000000000000000000" pitchFamily="2" charset="2"/>
              <a:buChar char="Ø"/>
            </a:pPr>
            <a:r>
              <a:rPr lang="ru-RU" sz="2400" dirty="0" smtClean="0"/>
              <a:t>По строке «стажеры» графы 12-16 не заполняются</a:t>
            </a:r>
            <a:endParaRPr lang="ru-RU" sz="2400" dirty="0"/>
          </a:p>
          <a:p>
            <a:pPr marL="82296" indent="0" algn="ctr"/>
            <a:endParaRPr lang="ru-RU" sz="24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142372" y="116632"/>
            <a:ext cx="7498080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 eaLnBrk="1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ru-RU" sz="3200" b="1" kern="0" dirty="0" smtClean="0">
                <a:solidFill>
                  <a:schemeClr val="accent2">
                    <a:lumMod val="75000"/>
                  </a:schemeClr>
                </a:solidFill>
              </a:rPr>
              <a:t>Врачи</a:t>
            </a:r>
            <a:endParaRPr lang="ru-RU" sz="3200" b="1" kern="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787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0314"/>
            <a:ext cx="6854632" cy="79447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Временно сохраненные должности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7434" y="1700808"/>
            <a:ext cx="4353720" cy="480060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Стр. 48 педиатры</a:t>
            </a:r>
            <a:br>
              <a:rPr lang="ru-RU" sz="2400" b="1" dirty="0" smtClean="0"/>
            </a:br>
            <a:r>
              <a:rPr lang="ru-RU" sz="2400" b="1" dirty="0" smtClean="0"/>
              <a:t>городские (районные)</a:t>
            </a:r>
          </a:p>
          <a:p>
            <a:r>
              <a:rPr lang="ru-RU" sz="2400" b="1" dirty="0" smtClean="0"/>
              <a:t>Стр. 72 психиатры подростковые</a:t>
            </a:r>
          </a:p>
          <a:p>
            <a:r>
              <a:rPr lang="ru-RU" sz="2400" b="1" dirty="0" smtClean="0"/>
              <a:t>Стр. 101 терапевты подростковые</a:t>
            </a:r>
          </a:p>
          <a:p>
            <a:endParaRPr lang="ru-RU" sz="2400" b="1" dirty="0" smtClean="0"/>
          </a:p>
          <a:p>
            <a:endParaRPr lang="ru-RU" sz="1600" b="1" dirty="0" smtClean="0"/>
          </a:p>
          <a:p>
            <a:r>
              <a:rPr lang="ru-RU" sz="2400" b="1" dirty="0" smtClean="0"/>
              <a:t>Стр. 233 лаборанты</a:t>
            </a:r>
          </a:p>
          <a:p>
            <a:endParaRPr lang="ru-RU" sz="2400" b="1" dirty="0" smtClean="0"/>
          </a:p>
          <a:p>
            <a:endParaRPr lang="ru-RU" sz="2400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64089" y="1268760"/>
            <a:ext cx="3600400" cy="4944616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>
              <a:buNone/>
            </a:pPr>
            <a:endParaRPr lang="ru-RU" sz="2000" dirty="0" smtClean="0"/>
          </a:p>
          <a:p>
            <a:pPr marL="82296" indent="0" algn="just">
              <a:buNone/>
            </a:pPr>
            <a:r>
              <a:rPr lang="ru-RU" sz="2000" dirty="0" smtClean="0"/>
              <a:t>Должности сохраняются для лиц, принятых на должность </a:t>
            </a:r>
            <a:r>
              <a:rPr lang="ru-RU" sz="2000" dirty="0" smtClean="0">
                <a:solidFill>
                  <a:srgbClr val="C00000"/>
                </a:solidFill>
              </a:rPr>
              <a:t>до 1 сентября 2023 года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pPr marL="82296" indent="0" algn="just">
              <a:buNone/>
            </a:pPr>
            <a:r>
              <a:rPr lang="ru-RU" sz="2000" dirty="0" smtClean="0"/>
              <a:t>Должности </a:t>
            </a:r>
            <a:r>
              <a:rPr lang="ru-RU" sz="2000" dirty="0"/>
              <a:t>сохраняются для лиц, принятых на должность </a:t>
            </a:r>
            <a:r>
              <a:rPr lang="ru-RU" sz="2000" dirty="0">
                <a:solidFill>
                  <a:srgbClr val="C00000"/>
                </a:solidFill>
              </a:rPr>
              <a:t>до 1 </a:t>
            </a:r>
            <a:r>
              <a:rPr lang="ru-RU" sz="2000" dirty="0" smtClean="0">
                <a:solidFill>
                  <a:srgbClr val="C00000"/>
                </a:solidFill>
              </a:rPr>
              <a:t>октября 1999 </a:t>
            </a:r>
            <a:r>
              <a:rPr lang="ru-RU" sz="2000" dirty="0">
                <a:solidFill>
                  <a:srgbClr val="C00000"/>
                </a:solidFill>
              </a:rPr>
              <a:t>года</a:t>
            </a:r>
          </a:p>
          <a:p>
            <a:endParaRPr lang="ru-RU" sz="2000" dirty="0" smtClean="0"/>
          </a:p>
        </p:txBody>
      </p:sp>
      <p:sp>
        <p:nvSpPr>
          <p:cNvPr id="5" name="Стрелка вправо 4"/>
          <p:cNvSpPr/>
          <p:nvPr/>
        </p:nvSpPr>
        <p:spPr>
          <a:xfrm>
            <a:off x="4283968" y="1916832"/>
            <a:ext cx="720080" cy="10081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4360064" y="3933056"/>
            <a:ext cx="720080" cy="10081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67644" y="5229200"/>
            <a:ext cx="7272808" cy="9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Увеличения штатных должностей и физических лиц</a:t>
            </a:r>
            <a:br>
              <a:rPr lang="ru-RU" dirty="0" smtClean="0"/>
            </a:br>
            <a:r>
              <a:rPr lang="ru-RU" dirty="0" smtClean="0"/>
              <a:t>в сравнении с предыдущим годом не должно быть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7656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4624"/>
            <a:ext cx="7498080" cy="1143000"/>
          </a:xfrm>
        </p:spPr>
        <p:txBody>
          <a:bodyPr>
            <a:normAutofit/>
          </a:bodyPr>
          <a:lstStyle/>
          <a:p>
            <a:pPr lvl="0"/>
            <a:r>
              <a:rPr lang="ru-RU" sz="3600" b="1" dirty="0" smtClean="0"/>
              <a:t>Стр. 22 Врач КЛД</a:t>
            </a:r>
            <a:endParaRPr lang="ru-RU" sz="3600" b="1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971600" y="1196752"/>
            <a:ext cx="7835513" cy="1584176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just"/>
            <a:r>
              <a:rPr lang="ru-RU" sz="2400" dirty="0" smtClean="0"/>
              <a:t>Только специалисты с медицинским и фармацевтическим образованием;</a:t>
            </a:r>
          </a:p>
          <a:p>
            <a:pPr algn="just"/>
            <a:r>
              <a:rPr lang="ru-RU" sz="2400" dirty="0" smtClean="0"/>
              <a:t>Обязательное наличие сертификата специалиста или свидетельства об аккредитации по специальности «клиническая лабораторная диагностика».</a:t>
            </a:r>
          </a:p>
          <a:p>
            <a:endParaRPr lang="ru-RU" sz="24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645920" y="3429000"/>
            <a:ext cx="7498080" cy="93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ru-RU" dirty="0"/>
              <a:t>Стр. 233 Лаборанты</a:t>
            </a: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971600" y="4365104"/>
            <a:ext cx="7835513" cy="1152128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just"/>
            <a:r>
              <a:rPr lang="ru-RU" sz="2400" dirty="0" smtClean="0"/>
              <a:t>Специалисты без медицинского образования;</a:t>
            </a:r>
          </a:p>
          <a:p>
            <a:pPr algn="just"/>
            <a:r>
              <a:rPr lang="ru-RU" sz="2400" dirty="0" smtClean="0"/>
              <a:t>С 2023 года  проходят аккредитацию – сведения по наличию свидетельства об аккредитации необходимо внести в графу 16.</a:t>
            </a:r>
          </a:p>
        </p:txBody>
      </p:sp>
    </p:spTree>
    <p:extLst>
      <p:ext uri="{BB962C8B-B14F-4D97-AF65-F5344CB8AC3E}">
        <p14:creationId xmlns:p14="http://schemas.microsoft.com/office/powerpoint/2010/main" val="18640383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3_Тема1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7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8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Тема1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Тема1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5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6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1838</TotalTime>
  <Words>652</Words>
  <Application>Microsoft Office PowerPoint</Application>
  <PresentationFormat>Экран (4:3)</PresentationFormat>
  <Paragraphs>79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14</vt:i4>
      </vt:variant>
    </vt:vector>
  </HeadingPairs>
  <TitlesOfParts>
    <vt:vector size="26" baseType="lpstr">
      <vt:lpstr>Тема1</vt:lpstr>
      <vt:lpstr>1_Тема Office</vt:lpstr>
      <vt:lpstr>2_Тема Office</vt:lpstr>
      <vt:lpstr>1_Тема1</vt:lpstr>
      <vt:lpstr>3_Тема Office</vt:lpstr>
      <vt:lpstr>4_Тема Office</vt:lpstr>
      <vt:lpstr>2_Тема1</vt:lpstr>
      <vt:lpstr>5_Тема Office</vt:lpstr>
      <vt:lpstr>6_Тема Office</vt:lpstr>
      <vt:lpstr>3_Тема1</vt:lpstr>
      <vt:lpstr>7_Тема Office</vt:lpstr>
      <vt:lpstr>8_Тема Office</vt:lpstr>
      <vt:lpstr>Отчет о кадрах</vt:lpstr>
      <vt:lpstr>Презентация PowerPoint</vt:lpstr>
      <vt:lpstr>Основные правила заполнения таблицы 1100 формы ФСН № 30:</vt:lpstr>
      <vt:lpstr>Презентация PowerPoint</vt:lpstr>
      <vt:lpstr>Презентация PowerPoint</vt:lpstr>
      <vt:lpstr>Презентация PowerPoint</vt:lpstr>
      <vt:lpstr>Презентация PowerPoint</vt:lpstr>
      <vt:lpstr>Временно сохраненные должности</vt:lpstr>
      <vt:lpstr>Стр. 22 Врач КЛД</vt:lpstr>
      <vt:lpstr>Специалисты с высшим немедицинским образованием</vt:lpstr>
      <vt:lpstr>Провизоры </vt:lpstr>
      <vt:lpstr>Презентация PowerPoint</vt:lpstr>
      <vt:lpstr>Презентация PowerPoint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 кадрах</dc:title>
  <dc:creator>Баира Цыденбаловна Дымбрылова</dc:creator>
  <cp:lastModifiedBy>Баира Цыденбаловна Дымбрылова</cp:lastModifiedBy>
  <cp:revision>37</cp:revision>
  <cp:lastPrinted>2023-12-13T14:31:58Z</cp:lastPrinted>
  <dcterms:created xsi:type="dcterms:W3CDTF">2023-12-12T08:54:26Z</dcterms:created>
  <dcterms:modified xsi:type="dcterms:W3CDTF">2024-12-12T00:24:08Z</dcterms:modified>
</cp:coreProperties>
</file>