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2" r:id="rId4"/>
    <p:sldId id="261" r:id="rId5"/>
    <p:sldId id="263" r:id="rId6"/>
    <p:sldId id="264" r:id="rId7"/>
    <p:sldId id="265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5F61C-4AA3-4A6A-A4A6-60849F42E98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0A5E2F-11C3-49C1-82E9-303365CDBB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b="1" dirty="0" err="1" smtClean="0"/>
              <a:t>Брендирование</a:t>
            </a:r>
            <a:r>
              <a:rPr lang="ru-RU" sz="8000" b="1" dirty="0" smtClean="0"/>
              <a:t> первичного звена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ГУЗ «</a:t>
            </a:r>
            <a:r>
              <a:rPr lang="ru-RU" sz="8000" dirty="0" err="1" smtClean="0"/>
              <a:t>Балейская</a:t>
            </a:r>
            <a:r>
              <a:rPr lang="ru-RU" sz="8000" dirty="0" smtClean="0"/>
              <a:t> ЦРБ»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1395517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348191"/>
            <a:ext cx="10515600" cy="478260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Планируем  – улучшить качество первичной медицинской помощи.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47342"/>
          </a:xfrm>
          <a:noFill/>
        </p:spPr>
        <p:txBody>
          <a:bodyPr>
            <a:normAutofit fontScale="90000"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В ГУЗ «</a:t>
            </a:r>
            <a:r>
              <a:rPr lang="ru-RU" altLang="ru-RU" sz="2800" dirty="0" err="1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Балеской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ЦРБ» по программе модернизации первичного звена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медучреждения не ремонтировали, ремонт запланирован на 2023г.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Однако больница получила современное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оборудование (2 аппарата УЗИ</a:t>
            </a:r>
            <a:r>
              <a:rPr lang="en-US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(</a:t>
            </a:r>
            <a:r>
              <a:rPr lang="en-US" altLang="ru-RU" sz="2800" dirty="0" err="1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Mindray</a:t>
            </a:r>
            <a:r>
              <a:rPr lang="en-US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DC-40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; </a:t>
            </a:r>
            <a:r>
              <a:rPr lang="en-US" altLang="ru-RU" sz="2800" dirty="0" err="1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LOGlQ</a:t>
            </a:r>
            <a:r>
              <a:rPr lang="en-US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V2)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,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Риноскоп</a:t>
            </a:r>
            <a:r>
              <a:rPr lang="en-US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«Азимут» Видео – эндоскопическая  система АОХУА ). 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Новые элементы фирменного стиля в медучреждениях пока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не вводили.</a:t>
            </a: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- Пока обозначили оборудование логотипами, которые получи.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 Я уверена в том, что новое оборудование поступило вовремя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и кстати.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Самое главное, что поступившее оборудование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  <a:t> оказывает непосредственную роль в диагностике  лечения. </a:t>
            </a:r>
            <a:br>
              <a:rPr lang="ru-RU" altLang="ru-RU" sz="2800" dirty="0" smtClean="0">
                <a:solidFill>
                  <a:schemeClr val="accent2">
                    <a:lumMod val="75000"/>
                  </a:schemeClr>
                </a:solidFill>
                <a:latin typeface="Roboto-Slab"/>
              </a:rPr>
            </a:br>
            <a:r>
              <a:rPr lang="ru-RU" altLang="ru-RU" sz="2800" dirty="0" smtClean="0">
                <a:solidFill>
                  <a:srgbClr val="00B0F0"/>
                </a:solidFill>
                <a:latin typeface="Roboto-Slab"/>
              </a:rPr>
              <a:t/>
            </a:r>
            <a:br>
              <a:rPr lang="ru-RU" altLang="ru-RU" sz="2800" dirty="0" smtClean="0">
                <a:solidFill>
                  <a:srgbClr val="00B0F0"/>
                </a:solidFill>
                <a:latin typeface="Roboto-Slab"/>
              </a:rPr>
            </a:b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805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Аппарат УЗИ </a:t>
            </a:r>
            <a:r>
              <a:rPr lang="en-US" b="1" dirty="0" smtClean="0"/>
              <a:t>MidrayDC-40</a:t>
            </a:r>
            <a:r>
              <a:rPr lang="ru-RU" b="1" dirty="0" smtClean="0"/>
              <a:t> Установлен</a:t>
            </a:r>
            <a:r>
              <a:rPr lang="en-US" b="1" dirty="0" smtClean="0"/>
              <a:t> </a:t>
            </a:r>
            <a:r>
              <a:rPr lang="ru-RU" b="1" dirty="0" smtClean="0"/>
              <a:t>в 15.08. </a:t>
            </a:r>
            <a:r>
              <a:rPr lang="en-US" b="1" dirty="0" smtClean="0"/>
              <a:t>20</a:t>
            </a:r>
            <a:r>
              <a:rPr lang="ru-RU" b="1" dirty="0" smtClean="0"/>
              <a:t>19г.</a:t>
            </a:r>
            <a:br>
              <a:rPr lang="ru-RU" b="1" dirty="0" smtClean="0"/>
            </a:br>
            <a:r>
              <a:rPr lang="ru-RU" b="1" dirty="0" smtClean="0"/>
              <a:t> проведено 11499 исследований.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G-20221111-WA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533" y="0"/>
            <a:ext cx="6028268" cy="6697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65208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/>
              <a:t>Видио-эндоскопическая</a:t>
            </a:r>
            <a:r>
              <a:rPr lang="ru-RU" b="1" dirty="0" smtClean="0"/>
              <a:t> система АОХУА установлен в 03.09.2019г </a:t>
            </a:r>
            <a:br>
              <a:rPr lang="ru-RU" b="1" dirty="0" smtClean="0"/>
            </a:br>
            <a:r>
              <a:rPr lang="ru-RU" b="1" dirty="0" smtClean="0"/>
              <a:t>проведено 2206 исследований.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G_20221111_133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867" y="152400"/>
            <a:ext cx="7128933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6142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Аппарат УЗИ </a:t>
            </a:r>
            <a:r>
              <a:rPr lang="en-US" sz="3200" dirty="0" smtClean="0"/>
              <a:t>LOGLQ V2 </a:t>
            </a:r>
            <a:br>
              <a:rPr lang="en-US" sz="3200" dirty="0" smtClean="0"/>
            </a:br>
            <a:r>
              <a:rPr lang="ru-RU" sz="3200" dirty="0" smtClean="0"/>
              <a:t>Установлен в апреле 2021г.</a:t>
            </a:r>
            <a:br>
              <a:rPr lang="ru-RU" sz="3200" dirty="0" smtClean="0"/>
            </a:br>
            <a:r>
              <a:rPr lang="ru-RU" sz="3200" dirty="0" smtClean="0"/>
              <a:t>Проведено исследований </a:t>
            </a:r>
            <a:br>
              <a:rPr lang="ru-RU" sz="3200" dirty="0" smtClean="0"/>
            </a:br>
            <a:r>
              <a:rPr lang="ru-RU" sz="3200" dirty="0" smtClean="0"/>
              <a:t>УЗИ сердца -540</a:t>
            </a:r>
            <a:br>
              <a:rPr lang="ru-RU" sz="3200" dirty="0" smtClean="0"/>
            </a:br>
            <a:r>
              <a:rPr lang="ru-RU" sz="3200" dirty="0" smtClean="0"/>
              <a:t>Абдоминальное УЗИ 480.</a:t>
            </a:r>
            <a:br>
              <a:rPr lang="ru-RU" sz="3200" dirty="0" smtClean="0"/>
            </a:br>
            <a:r>
              <a:rPr lang="ru-RU" sz="3200" dirty="0" smtClean="0"/>
              <a:t>УЗИ вен 190</a:t>
            </a:r>
            <a:br>
              <a:rPr lang="ru-RU" sz="3200" dirty="0" smtClean="0"/>
            </a:br>
            <a:r>
              <a:rPr lang="ru-RU" sz="3200" dirty="0" smtClean="0"/>
              <a:t>УЗИ щитовидной железы – 205</a:t>
            </a:r>
            <a:br>
              <a:rPr lang="ru-RU" sz="3200" dirty="0" smtClean="0"/>
            </a:br>
            <a:r>
              <a:rPr lang="ru-RU" sz="3200" dirty="0" smtClean="0"/>
              <a:t>УЗИ молочных желез 177</a:t>
            </a:r>
            <a:br>
              <a:rPr lang="ru-RU" sz="3200" dirty="0" smtClean="0"/>
            </a:br>
            <a:r>
              <a:rPr lang="ru-RU" sz="3200" dirty="0" smtClean="0"/>
              <a:t>УЗИ почек 311</a:t>
            </a:r>
            <a:br>
              <a:rPr lang="ru-RU" sz="3200" dirty="0" smtClean="0"/>
            </a:br>
            <a:r>
              <a:rPr lang="ru-RU" sz="3200" dirty="0" smtClean="0"/>
              <a:t>УЗИ тазобедренных суставов 260</a:t>
            </a:r>
            <a:br>
              <a:rPr lang="ru-RU" sz="3200" dirty="0" smtClean="0"/>
            </a:br>
            <a:r>
              <a:rPr lang="ru-RU" sz="3200" dirty="0" smtClean="0"/>
              <a:t>Итого проведено 2163 исследования.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476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Риноскопы «Азимут» </a:t>
            </a:r>
            <a:br>
              <a:rPr lang="ru-RU" b="1" dirty="0" smtClean="0"/>
            </a:br>
            <a:r>
              <a:rPr lang="ru-RU" b="1" dirty="0" smtClean="0"/>
              <a:t>ТУ 9442-018-49985421-2010</a:t>
            </a:r>
            <a:br>
              <a:rPr lang="ru-RU" b="1" dirty="0" smtClean="0"/>
            </a:br>
            <a:r>
              <a:rPr lang="ru-RU" b="1" dirty="0" smtClean="0"/>
              <a:t>Установлен 05.04.2022г</a:t>
            </a:r>
            <a:br>
              <a:rPr lang="ru-RU" b="1" dirty="0" smtClean="0"/>
            </a:br>
            <a:r>
              <a:rPr lang="ru-RU" b="1" dirty="0" smtClean="0"/>
              <a:t>Проведено 120 осмотров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-20220809-WA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6400" y="457200"/>
            <a:ext cx="5520267" cy="6155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51</Words>
  <Application>Microsoft Office PowerPoint</Application>
  <PresentationFormat>Произвольный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Брендирование первичного звена</vt:lpstr>
      <vt:lpstr>В ГУЗ «Балеской ЦРБ» по программе модернизации первичного звена  медучреждения не ремонтировали, ремонт запланирован на 2023г.  Однако больница получила современное  оборудование (2 аппарата УЗИ (Mindray DC-40; LOGlQ V2),  Риноскоп «Азимут» Видео – эндоскопическая  система АОХУА ).  Новые элементы фирменного стиля в медучреждениях пока  не вводили. - Пока обозначили оборудование логотипами, которые получи.   Я уверена в том, что новое оборудование поступило вовремя  и кстати.  Самое главное, что поступившее оборудование  оказывает непосредственную роль в диагностике  лечения.   </vt:lpstr>
      <vt:lpstr>Аппарат УЗИ MidrayDC-40 Установлен в 15.08. 2019г.  проведено 11499 исследований. </vt:lpstr>
      <vt:lpstr>Слайд 4</vt:lpstr>
      <vt:lpstr>Видио-эндоскопическая система АОХУА установлен в 03.09.2019г  проведено 2206 исследований.</vt:lpstr>
      <vt:lpstr>Слайд 6</vt:lpstr>
      <vt:lpstr>Аппарат УЗИ LOGLQ V2  Установлен в апреле 2021г. Проведено исследований  УЗИ сердца -540 Абдоминальное УЗИ 480. УЗИ вен 190 УЗИ щитовидной железы – 205 УЗИ молочных желез 177 УЗИ почек 311 УЗИ тазобедренных суставов 260 Итого проведено 2163 исследования. </vt:lpstr>
      <vt:lpstr>Риноскопы «Азимут»  ТУ 9442-018-49985421-2010 Установлен 05.04.2022г Проведено 120 осмотров.</vt:lpstr>
      <vt:lpstr>Слайд 9</vt:lpstr>
      <vt:lpstr>Планируем  – улучшить качество первичной медицинской помощи.  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Брендирование первичного звена</dc:title>
  <dc:creator>Татьяна Пахомова</dc:creator>
  <cp:lastModifiedBy>User</cp:lastModifiedBy>
  <cp:revision>17</cp:revision>
  <dcterms:created xsi:type="dcterms:W3CDTF">2022-11-10T15:24:12Z</dcterms:created>
  <dcterms:modified xsi:type="dcterms:W3CDTF">2022-11-11T06:04:12Z</dcterms:modified>
</cp:coreProperties>
</file>