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620000" cy="30243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>
                <a:solidFill>
                  <a:schemeClr val="tx1"/>
                </a:solidFill>
              </a:rPr>
              <a:t>Брендирование</a:t>
            </a:r>
            <a:r>
              <a:rPr lang="ru-RU" dirty="0" smtClean="0">
                <a:solidFill>
                  <a:schemeClr val="tx1"/>
                </a:solidFill>
              </a:rPr>
              <a:t> первичного звена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по автотранспорту.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30352" y="908720"/>
            <a:ext cx="7772400" cy="24482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ГУЗ </a:t>
            </a:r>
            <a:r>
              <a:rPr lang="ru-RU" sz="3200" dirty="0" err="1" smtClean="0"/>
              <a:t>Балейская</a:t>
            </a:r>
            <a:r>
              <a:rPr lang="ru-RU" sz="3200" dirty="0" smtClean="0"/>
              <a:t> ЦРБ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LADA GRANTA 219240</a:t>
            </a:r>
            <a:br>
              <a:rPr lang="en-US" sz="3200" dirty="0" smtClean="0"/>
            </a:br>
            <a:r>
              <a:rPr lang="ru-RU" sz="3200" dirty="0" smtClean="0"/>
              <a:t>М 930КН75</a:t>
            </a:r>
            <a:br>
              <a:rPr lang="ru-RU" sz="3200" dirty="0" smtClean="0"/>
            </a:br>
            <a:r>
              <a:rPr lang="ru-RU" sz="3200" dirty="0" smtClean="0"/>
              <a:t>дата регистрации 28.04.2022г.</a:t>
            </a:r>
            <a:br>
              <a:rPr lang="ru-RU" sz="3200" dirty="0" smtClean="0"/>
            </a:br>
            <a:r>
              <a:rPr lang="ru-RU" sz="3200" dirty="0" smtClean="0"/>
              <a:t>Стоимость 1.1177862.50 </a:t>
            </a:r>
            <a:br>
              <a:rPr lang="ru-RU" sz="3200" dirty="0" smtClean="0"/>
            </a:br>
            <a:r>
              <a:rPr lang="ru-RU" sz="3200" dirty="0" smtClean="0"/>
              <a:t>всего выездов 80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-20221110-WA0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272808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LADA NIVA 212300-80</a:t>
            </a:r>
            <a:br>
              <a:rPr lang="en-US" sz="3200" dirty="0" smtClean="0"/>
            </a:br>
            <a:r>
              <a:rPr lang="ru-RU" sz="3200" dirty="0" smtClean="0"/>
              <a:t>М924КН75</a:t>
            </a:r>
            <a:br>
              <a:rPr lang="ru-RU" sz="3200" dirty="0" smtClean="0"/>
            </a:br>
            <a:r>
              <a:rPr lang="ru-RU" sz="3200" dirty="0" smtClean="0"/>
              <a:t>дата регистрации 28.04.2022г</a:t>
            </a:r>
            <a:br>
              <a:rPr lang="ru-RU" sz="3200" dirty="0" smtClean="0"/>
            </a:br>
            <a:r>
              <a:rPr lang="ru-RU" sz="3200" dirty="0" smtClean="0"/>
              <a:t>Стоимость 1.576722</a:t>
            </a:r>
            <a:br>
              <a:rPr lang="ru-RU" sz="3200" dirty="0" smtClean="0"/>
            </a:br>
            <a:r>
              <a:rPr lang="ru-RU" sz="3200" dirty="0" smtClean="0"/>
              <a:t>Всего выездов 64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-20221110-WA0016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992888" cy="6358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На автотранспорте осуществляется:</a:t>
            </a:r>
            <a:br>
              <a:rPr lang="ru-RU" sz="3600" dirty="0" smtClean="0"/>
            </a:br>
            <a:r>
              <a:rPr lang="ru-RU" sz="3600" dirty="0" smtClean="0"/>
              <a:t>доставка докторов из других регионов.</a:t>
            </a:r>
            <a:br>
              <a:rPr lang="ru-RU" sz="3600" dirty="0" smtClean="0"/>
            </a:br>
            <a:r>
              <a:rPr lang="ru-RU" sz="3600" dirty="0" smtClean="0"/>
              <a:t>-п.Чернышевск.</a:t>
            </a:r>
            <a:br>
              <a:rPr lang="ru-RU" sz="3600" dirty="0" smtClean="0"/>
            </a:br>
            <a:r>
              <a:rPr lang="ru-RU" sz="3600" dirty="0" smtClean="0"/>
              <a:t> Сретенский район </a:t>
            </a:r>
            <a:r>
              <a:rPr lang="ru-RU" sz="3600" dirty="0" err="1" smtClean="0"/>
              <a:t>п.Кокуй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r>
              <a:rPr lang="ru-RU" sz="3600" dirty="0" smtClean="0"/>
              <a:t>Транспортировка мазков на </a:t>
            </a:r>
            <a:r>
              <a:rPr lang="en-US" sz="3600" dirty="0" smtClean="0"/>
              <a:t>COVID-19 </a:t>
            </a:r>
            <a:r>
              <a:rPr lang="ru-RU" sz="3600" dirty="0" smtClean="0"/>
              <a:t>п.Первомайск, г.Шилка.</a:t>
            </a:r>
            <a:br>
              <a:rPr lang="ru-RU" sz="3600" dirty="0" smtClean="0"/>
            </a:br>
            <a:r>
              <a:rPr lang="ru-RU" sz="3600" dirty="0" smtClean="0"/>
              <a:t>Доставка плазмы крови, обслуживание вызовов.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7444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Спасибо за внимание!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35</TotalTime>
  <Words>13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Техническая</vt:lpstr>
      <vt:lpstr>     Брендирование первичного звена   по автотранспорту. </vt:lpstr>
      <vt:lpstr>LADA GRANTA 219240 М 930КН75 дата регистрации 28.04.2022г. Стоимость 1.1177862.50  всего выездов 80 </vt:lpstr>
      <vt:lpstr>Слайд 3</vt:lpstr>
      <vt:lpstr>LADA NIVA 212300-80 М924КН75 дата регистрации 28.04.2022г Стоимость 1.576722 Всего выездов 64</vt:lpstr>
      <vt:lpstr>Слайд 5</vt:lpstr>
      <vt:lpstr>     На автотранспорте осуществляется: доставка докторов из других регионов. -п.Чернышевск.  Сретенский район п.Кокуй. Транспортировка мазков на COVID-19 п.Первомайск, г.Шилка. Доставка плазмы крови, обслуживание вызовов.  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LADA GRANTA 219240 М 930КН75 дата регистрации 28.04.2022г. Стоимость 11177.862,50 </dc:title>
  <dc:creator>User</dc:creator>
  <cp:lastModifiedBy>User</cp:lastModifiedBy>
  <cp:revision>5</cp:revision>
  <dcterms:created xsi:type="dcterms:W3CDTF">2022-11-11T05:26:57Z</dcterms:created>
  <dcterms:modified xsi:type="dcterms:W3CDTF">2022-11-11T06:12:42Z</dcterms:modified>
</cp:coreProperties>
</file>