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92" r:id="rId11"/>
    <p:sldId id="293" r:id="rId12"/>
    <p:sldId id="294" r:id="rId13"/>
    <p:sldId id="295" r:id="rId14"/>
    <p:sldId id="296" r:id="rId15"/>
    <p:sldId id="297" r:id="rId16"/>
    <p:sldId id="298" r:id="rId17"/>
    <p:sldId id="287" r:id="rId18"/>
    <p:sldId id="277" r:id="rId19"/>
    <p:sldId id="278" r:id="rId20"/>
    <p:sldId id="279" r:id="rId21"/>
    <p:sldId id="280" r:id="rId22"/>
    <p:sldId id="281" r:id="rId23"/>
    <p:sldId id="282" r:id="rId24"/>
    <p:sldId id="283" r:id="rId25"/>
    <p:sldId id="284" r:id="rId26"/>
    <p:sldId id="285" r:id="rId27"/>
    <p:sldId id="286" r:id="rId28"/>
    <p:sldId id="290" r:id="rId29"/>
    <p:sldId id="299" r:id="rId30"/>
    <p:sldId id="300" r:id="rId31"/>
    <p:sldId id="301" r:id="rId32"/>
    <p:sldId id="302" r:id="rId33"/>
    <p:sldId id="303" r:id="rId34"/>
    <p:sldId id="304" r:id="rId35"/>
    <p:sldId id="305" r:id="rId36"/>
    <p:sldId id="306" r:id="rId37"/>
    <p:sldId id="307" r:id="rId38"/>
    <p:sldId id="288" r:id="rId39"/>
    <p:sldId id="289" r:id="rId40"/>
    <p:sldId id="291" r:id="rId4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9D34B-81F2-4E54-ABE1-D3C63BEC653A}" type="datetimeFigureOut">
              <a:rPr lang="ru-RU" smtClean="0"/>
              <a:t>11.11.2022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28746-6A20-45A3-9457-096C0B07C646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772713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9D34B-81F2-4E54-ABE1-D3C63BEC653A}" type="datetimeFigureOut">
              <a:rPr lang="ru-RU" smtClean="0"/>
              <a:t>11.11.2022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28746-6A20-45A3-9457-096C0B07C6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969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9D34B-81F2-4E54-ABE1-D3C63BEC653A}" type="datetimeFigureOut">
              <a:rPr lang="ru-RU" smtClean="0"/>
              <a:t>11.11.2022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28746-6A20-45A3-9457-096C0B07C6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67495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9D34B-81F2-4E54-ABE1-D3C63BEC653A}" type="datetimeFigureOut">
              <a:rPr lang="ru-RU" smtClean="0"/>
              <a:t>11.11.2022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28746-6A20-45A3-9457-096C0B07C646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809640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9D34B-81F2-4E54-ABE1-D3C63BEC653A}" type="datetimeFigureOut">
              <a:rPr lang="ru-RU" smtClean="0"/>
              <a:t>11.11.2022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28746-6A20-45A3-9457-096C0B07C6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21235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9D34B-81F2-4E54-ABE1-D3C63BEC653A}" type="datetimeFigureOut">
              <a:rPr lang="ru-RU" smtClean="0"/>
              <a:t>11.11.2022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28746-6A20-45A3-9457-096C0B07C646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160067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9D34B-81F2-4E54-ABE1-D3C63BEC653A}" type="datetimeFigureOut">
              <a:rPr lang="ru-RU" smtClean="0"/>
              <a:t>11.11.2022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28746-6A20-45A3-9457-096C0B07C6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94076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9D34B-81F2-4E54-ABE1-D3C63BEC653A}" type="datetimeFigureOut">
              <a:rPr lang="ru-RU" smtClean="0"/>
              <a:t>11.11.2022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28746-6A20-45A3-9457-096C0B07C6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279968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9D34B-81F2-4E54-ABE1-D3C63BEC653A}" type="datetimeFigureOut">
              <a:rPr lang="ru-RU" smtClean="0"/>
              <a:t>11.11.2022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28746-6A20-45A3-9457-096C0B07C6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4127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9D34B-81F2-4E54-ABE1-D3C63BEC653A}" type="datetimeFigureOut">
              <a:rPr lang="ru-RU" smtClean="0"/>
              <a:t>11.11.2022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28746-6A20-45A3-9457-096C0B07C6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82771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9D34B-81F2-4E54-ABE1-D3C63BEC653A}" type="datetimeFigureOut">
              <a:rPr lang="ru-RU" smtClean="0"/>
              <a:t>11.11.2022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28746-6A20-45A3-9457-096C0B07C6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1078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9D34B-81F2-4E54-ABE1-D3C63BEC653A}" type="datetimeFigureOut">
              <a:rPr lang="ru-RU" smtClean="0"/>
              <a:t>11.11.2022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28746-6A20-45A3-9457-096C0B07C6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12567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9D34B-81F2-4E54-ABE1-D3C63BEC653A}" type="datetimeFigureOut">
              <a:rPr lang="ru-RU" smtClean="0"/>
              <a:t>11.11.2022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28746-6A20-45A3-9457-096C0B07C6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92343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9D34B-81F2-4E54-ABE1-D3C63BEC653A}" type="datetimeFigureOut">
              <a:rPr lang="ru-RU" smtClean="0"/>
              <a:t>11.11.2022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28746-6A20-45A3-9457-096C0B07C6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09344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9D34B-81F2-4E54-ABE1-D3C63BEC653A}" type="datetimeFigureOut">
              <a:rPr lang="ru-RU" smtClean="0"/>
              <a:t>11.11.2022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28746-6A20-45A3-9457-096C0B07C6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2540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9D34B-81F2-4E54-ABE1-D3C63BEC653A}" type="datetimeFigureOut">
              <a:rPr lang="ru-RU" smtClean="0"/>
              <a:t>11.11.2022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28746-6A20-45A3-9457-096C0B07C6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36347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9D34B-81F2-4E54-ABE1-D3C63BEC653A}" type="datetimeFigureOut">
              <a:rPr lang="ru-RU" smtClean="0"/>
              <a:t>11.11.2022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28746-6A20-45A3-9457-096C0B07C6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36503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06A9D34B-81F2-4E54-ABE1-D3C63BEC653A}" type="datetimeFigureOut">
              <a:rPr lang="ru-RU" smtClean="0"/>
              <a:t>11.11.2022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A0628746-6A20-45A3-9457-096C0B07C6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595685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F72D42B-D98A-4E26-9576-A3AF7C103FC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ГУЗ «Читинская ЦРБ»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4F7A903-A5DB-4034-A906-85775DE04EF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Мероприятия по программе «Модернизация первичного звена здравоохранения»</a:t>
            </a:r>
          </a:p>
        </p:txBody>
      </p:sp>
    </p:spTree>
    <p:extLst>
      <p:ext uri="{BB962C8B-B14F-4D97-AF65-F5344CB8AC3E}">
        <p14:creationId xmlns:p14="http://schemas.microsoft.com/office/powerpoint/2010/main" val="28484783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11C5C5A-583D-4458-ABD9-325EBBCB82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7BAE1C97-569F-45FC-8CD7-334692FB0B3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005" y="115410"/>
            <a:ext cx="6285390" cy="6338656"/>
          </a:xfrm>
        </p:spPr>
      </p:pic>
    </p:spTree>
    <p:extLst>
      <p:ext uri="{BB962C8B-B14F-4D97-AF65-F5344CB8AC3E}">
        <p14:creationId xmlns:p14="http://schemas.microsoft.com/office/powerpoint/2010/main" val="7736414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3B312F6-9059-4D7F-9535-BC89353D0B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40965E83-6BB8-4624-8C7C-30E977D077C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212" y="168677"/>
            <a:ext cx="6801945" cy="6232124"/>
          </a:xfrm>
        </p:spPr>
      </p:pic>
    </p:spTree>
    <p:extLst>
      <p:ext uri="{BB962C8B-B14F-4D97-AF65-F5344CB8AC3E}">
        <p14:creationId xmlns:p14="http://schemas.microsoft.com/office/powerpoint/2010/main" val="20945114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48D0F8F-8058-44D0-AF37-EF8B4690BD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55202A86-1468-429D-95D6-6CDBFF23BCB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171" y="337351"/>
            <a:ext cx="6793067" cy="6347533"/>
          </a:xfrm>
        </p:spPr>
      </p:pic>
    </p:spTree>
    <p:extLst>
      <p:ext uri="{BB962C8B-B14F-4D97-AF65-F5344CB8AC3E}">
        <p14:creationId xmlns:p14="http://schemas.microsoft.com/office/powerpoint/2010/main" val="38562939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F53C0F2-0871-4A70-96FB-42750CF9FD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6F69DC8A-FD1E-4990-A7E3-E1F92DFA660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212" y="168677"/>
            <a:ext cx="6677026" cy="6409676"/>
          </a:xfrm>
        </p:spPr>
      </p:pic>
    </p:spTree>
    <p:extLst>
      <p:ext uri="{BB962C8B-B14F-4D97-AF65-F5344CB8AC3E}">
        <p14:creationId xmlns:p14="http://schemas.microsoft.com/office/powerpoint/2010/main" val="40852917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CE8CF6F-AA12-4E85-9B3A-6A14057659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8B777400-A2D8-4D7A-849E-458D39D21C7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475" y="168676"/>
            <a:ext cx="6597758" cy="6249880"/>
          </a:xfrm>
        </p:spPr>
      </p:pic>
    </p:spTree>
    <p:extLst>
      <p:ext uri="{BB962C8B-B14F-4D97-AF65-F5344CB8AC3E}">
        <p14:creationId xmlns:p14="http://schemas.microsoft.com/office/powerpoint/2010/main" val="23379840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0E3883C-44AE-4442-ACBA-CFA141D5D6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E0969310-96A6-43F0-801F-FBB945F6411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027" y="159798"/>
            <a:ext cx="6800295" cy="6400799"/>
          </a:xfrm>
        </p:spPr>
      </p:pic>
    </p:spTree>
    <p:extLst>
      <p:ext uri="{BB962C8B-B14F-4D97-AF65-F5344CB8AC3E}">
        <p14:creationId xmlns:p14="http://schemas.microsoft.com/office/powerpoint/2010/main" val="40212446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467A6D3-F688-4145-B60B-CC4DBD4CCE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5123AC24-CA78-444B-8C5E-A8E176192EE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151" y="186431"/>
            <a:ext cx="7165316" cy="6391921"/>
          </a:xfrm>
        </p:spPr>
      </p:pic>
    </p:spTree>
    <p:extLst>
      <p:ext uri="{BB962C8B-B14F-4D97-AF65-F5344CB8AC3E}">
        <p14:creationId xmlns:p14="http://schemas.microsoft.com/office/powerpoint/2010/main" val="347584308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FBBC1BA-DC68-4B22-82C5-9EACB29E07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Амбулатории села </a:t>
            </a:r>
            <a:r>
              <a:rPr lang="ru-RU" dirty="0" err="1"/>
              <a:t>смоленка</a:t>
            </a:r>
            <a:r>
              <a:rPr lang="ru-RU" dirty="0"/>
              <a:t> и </a:t>
            </a:r>
            <a:r>
              <a:rPr lang="ru-RU" dirty="0" err="1"/>
              <a:t>засопка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D48C204-733C-490B-995B-F1BEE28627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В 2021г приобретены и смонтированы модульные конструкции амбулаторий в селах Смоленка и </a:t>
            </a:r>
            <a:r>
              <a:rPr lang="ru-RU" dirty="0" err="1"/>
              <a:t>Засопка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167672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84A89D-6EBD-4F5F-8CDB-FE7AD4276E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988E9CC0-0895-404B-9463-C2E889B5AA8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211" y="-105"/>
            <a:ext cx="6400169" cy="6858105"/>
          </a:xfrm>
        </p:spPr>
      </p:pic>
    </p:spTree>
    <p:extLst>
      <p:ext uri="{BB962C8B-B14F-4D97-AF65-F5344CB8AC3E}">
        <p14:creationId xmlns:p14="http://schemas.microsoft.com/office/powerpoint/2010/main" val="189219369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C86ED7B-6E13-469E-9A3C-D87EF05079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5B954EFA-C153-44E3-AB43-FA9616BAE73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211" y="0"/>
            <a:ext cx="6773031" cy="6858105"/>
          </a:xfrm>
        </p:spPr>
      </p:pic>
    </p:spTree>
    <p:extLst>
      <p:ext uri="{BB962C8B-B14F-4D97-AF65-F5344CB8AC3E}">
        <p14:creationId xmlns:p14="http://schemas.microsoft.com/office/powerpoint/2010/main" val="27733856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A6B76E-5E05-4736-AE20-3B171A740C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Автомобили</a:t>
            </a:r>
          </a:p>
        </p:txBody>
      </p:sp>
      <p:sp>
        <p:nvSpPr>
          <p:cNvPr id="11" name="Объект 10">
            <a:extLst>
              <a:ext uri="{FF2B5EF4-FFF2-40B4-BE49-F238E27FC236}">
                <a16:creationId xmlns:a16="http://schemas.microsoft.com/office/drawing/2014/main" id="{FB8182AB-75D7-4A27-A4EB-CA7C1DBD40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/>
              <a:t>В 2021г приобретены следующие автомобили и распределены:</a:t>
            </a:r>
          </a:p>
          <a:p>
            <a:r>
              <a:rPr lang="ru-RU" dirty="0"/>
              <a:t>- Лада-Нива 2 </a:t>
            </a:r>
            <a:r>
              <a:rPr lang="ru-RU" dirty="0" err="1"/>
              <a:t>шт</a:t>
            </a:r>
            <a:r>
              <a:rPr lang="ru-RU" dirty="0"/>
              <a:t>  в центральную поликлинику, смоленскую амбулаторию</a:t>
            </a:r>
          </a:p>
          <a:p>
            <a:r>
              <a:rPr lang="ru-RU" dirty="0"/>
              <a:t>- УАЗ-39629 5 1 </a:t>
            </a:r>
            <a:r>
              <a:rPr lang="ru-RU" dirty="0" err="1"/>
              <a:t>шт</a:t>
            </a:r>
            <a:r>
              <a:rPr lang="ru-RU" dirty="0"/>
              <a:t> </a:t>
            </a:r>
            <a:r>
              <a:rPr lang="ru-RU" dirty="0" err="1"/>
              <a:t>атамановская</a:t>
            </a:r>
            <a:r>
              <a:rPr lang="ru-RU" dirty="0"/>
              <a:t> амбулатория</a:t>
            </a:r>
          </a:p>
          <a:p>
            <a:r>
              <a:rPr lang="ru-RU" dirty="0"/>
              <a:t>- ГАЗЕЛЬ 4*4 полноприводная 1 </a:t>
            </a:r>
            <a:r>
              <a:rPr lang="ru-RU" dirty="0" err="1"/>
              <a:t>шт</a:t>
            </a:r>
            <a:r>
              <a:rPr lang="ru-RU" dirty="0"/>
              <a:t> центральная поликлиника</a:t>
            </a:r>
          </a:p>
          <a:p>
            <a:r>
              <a:rPr lang="ru-RU" dirty="0"/>
              <a:t>- Лада -</a:t>
            </a:r>
            <a:r>
              <a:rPr lang="ru-RU" dirty="0" err="1"/>
              <a:t>Ларгус</a:t>
            </a:r>
            <a:r>
              <a:rPr lang="ru-RU" dirty="0"/>
              <a:t> 2шт центральная поликлиника, </a:t>
            </a:r>
            <a:r>
              <a:rPr lang="ru-RU" dirty="0" err="1"/>
              <a:t>атамановская</a:t>
            </a:r>
            <a:r>
              <a:rPr lang="ru-RU" dirty="0"/>
              <a:t> амбулатория</a:t>
            </a:r>
          </a:p>
          <a:p>
            <a:r>
              <a:rPr lang="ru-RU" dirty="0"/>
              <a:t>В 2022г приобретены следующие автомобили:</a:t>
            </a:r>
          </a:p>
          <a:p>
            <a:r>
              <a:rPr lang="ru-RU" dirty="0"/>
              <a:t>- Лада-Нива 5 </a:t>
            </a:r>
            <a:r>
              <a:rPr lang="ru-RU" dirty="0" err="1"/>
              <a:t>шт</a:t>
            </a:r>
            <a:r>
              <a:rPr lang="ru-RU" dirty="0"/>
              <a:t> верх-читинская </a:t>
            </a:r>
            <a:r>
              <a:rPr lang="ru-RU" dirty="0" err="1"/>
              <a:t>уб</a:t>
            </a:r>
            <a:r>
              <a:rPr lang="ru-RU" dirty="0"/>
              <a:t>, </a:t>
            </a:r>
            <a:r>
              <a:rPr lang="ru-RU" dirty="0" err="1"/>
              <a:t>новокукинская</a:t>
            </a:r>
            <a:r>
              <a:rPr lang="ru-RU" dirty="0"/>
              <a:t> амбулатория, </a:t>
            </a:r>
            <a:r>
              <a:rPr lang="ru-RU" dirty="0" err="1"/>
              <a:t>беклемишевская</a:t>
            </a:r>
            <a:r>
              <a:rPr lang="ru-RU" dirty="0"/>
              <a:t> </a:t>
            </a:r>
            <a:r>
              <a:rPr lang="ru-RU" dirty="0" err="1"/>
              <a:t>уб</a:t>
            </a:r>
            <a:r>
              <a:rPr lang="ru-RU" dirty="0"/>
              <a:t>, смоленская амбулатория, </a:t>
            </a:r>
            <a:r>
              <a:rPr lang="ru-RU" dirty="0" err="1"/>
              <a:t>нновинская</a:t>
            </a:r>
            <a:r>
              <a:rPr lang="ru-RU" dirty="0"/>
              <a:t> </a:t>
            </a:r>
            <a:r>
              <a:rPr lang="ru-RU" dirty="0" err="1"/>
              <a:t>уб</a:t>
            </a:r>
            <a:endParaRPr lang="ru-RU" dirty="0"/>
          </a:p>
          <a:p>
            <a:r>
              <a:rPr lang="ru-RU" dirty="0"/>
              <a:t>- УАЗ-39629 5 1 </a:t>
            </a:r>
            <a:r>
              <a:rPr lang="ru-RU" dirty="0" err="1"/>
              <a:t>шт</a:t>
            </a:r>
            <a:r>
              <a:rPr lang="ru-RU" dirty="0"/>
              <a:t> </a:t>
            </a:r>
            <a:r>
              <a:rPr lang="ru-RU" dirty="0" err="1"/>
              <a:t>новинская</a:t>
            </a:r>
            <a:r>
              <a:rPr lang="ru-RU" dirty="0"/>
              <a:t> </a:t>
            </a:r>
            <a:r>
              <a:rPr lang="ru-RU" dirty="0" err="1"/>
              <a:t>уб</a:t>
            </a:r>
            <a:endParaRPr lang="ru-RU" dirty="0"/>
          </a:p>
          <a:p>
            <a:r>
              <a:rPr lang="ru-RU" dirty="0"/>
              <a:t>В 2021г проведено 6588 выездов, в 2022г. – 4800. 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487175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3F15E14-39FB-4B49-B189-C43837AAD6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C404562B-F214-459E-80A1-34FA7DC441C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411" y="0"/>
            <a:ext cx="9963073" cy="6858000"/>
          </a:xfrm>
        </p:spPr>
      </p:pic>
    </p:spTree>
    <p:extLst>
      <p:ext uri="{BB962C8B-B14F-4D97-AF65-F5344CB8AC3E}">
        <p14:creationId xmlns:p14="http://schemas.microsoft.com/office/powerpoint/2010/main" val="232184152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0CF8435-03C4-4BCE-81C0-E6DF322F70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2E147B1C-8507-47C0-B7DA-AF6F0358CA8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211" y="-6763"/>
            <a:ext cx="5689955" cy="6858105"/>
          </a:xfrm>
        </p:spPr>
      </p:pic>
    </p:spTree>
    <p:extLst>
      <p:ext uri="{BB962C8B-B14F-4D97-AF65-F5344CB8AC3E}">
        <p14:creationId xmlns:p14="http://schemas.microsoft.com/office/powerpoint/2010/main" val="90600058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FAED8D7-0041-4908-8820-22628A010F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CCCEC1B7-EA49-4D25-94CA-A51E86693F5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212" y="-51047"/>
            <a:ext cx="6009551" cy="6858106"/>
          </a:xfrm>
        </p:spPr>
      </p:pic>
    </p:spTree>
    <p:extLst>
      <p:ext uri="{BB962C8B-B14F-4D97-AF65-F5344CB8AC3E}">
        <p14:creationId xmlns:p14="http://schemas.microsoft.com/office/powerpoint/2010/main" val="320555375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D0C05A2-26A2-4ED5-A757-70CA8E08B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C5254BB3-1ED1-4C2F-80A6-F1DA3E575A3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212" y="124184"/>
            <a:ext cx="5143577" cy="6858104"/>
          </a:xfrm>
        </p:spPr>
      </p:pic>
    </p:spTree>
    <p:extLst>
      <p:ext uri="{BB962C8B-B14F-4D97-AF65-F5344CB8AC3E}">
        <p14:creationId xmlns:p14="http://schemas.microsoft.com/office/powerpoint/2010/main" val="83134230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80B803-6DCA-4C66-8BB1-64198521A0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F8EAF83E-870A-4A88-A3F9-6AE3AF144D7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212" y="-62333"/>
            <a:ext cx="5130325" cy="6840434"/>
          </a:xfrm>
        </p:spPr>
      </p:pic>
    </p:spTree>
    <p:extLst>
      <p:ext uri="{BB962C8B-B14F-4D97-AF65-F5344CB8AC3E}">
        <p14:creationId xmlns:p14="http://schemas.microsoft.com/office/powerpoint/2010/main" val="7443536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997E4AC-EDB2-4BC7-BC17-FFA994946F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1C420321-A9E8-4B55-8C7C-377F4C91649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212" y="88777"/>
            <a:ext cx="5130326" cy="6840436"/>
          </a:xfrm>
        </p:spPr>
      </p:pic>
    </p:spTree>
    <p:extLst>
      <p:ext uri="{BB962C8B-B14F-4D97-AF65-F5344CB8AC3E}">
        <p14:creationId xmlns:p14="http://schemas.microsoft.com/office/powerpoint/2010/main" val="54007153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BBEC283-16D2-40B4-B7DD-491ED568D7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A1117703-AFFD-4AD2-AED2-ECE875CB74E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212" y="79899"/>
            <a:ext cx="5143499" cy="6858000"/>
          </a:xfrm>
        </p:spPr>
      </p:pic>
    </p:spTree>
    <p:extLst>
      <p:ext uri="{BB962C8B-B14F-4D97-AF65-F5344CB8AC3E}">
        <p14:creationId xmlns:p14="http://schemas.microsoft.com/office/powerpoint/2010/main" val="51718214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ED9D098-CEC8-41D1-A9B4-F100DE148D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9DA807B9-45CD-45F0-A7DE-E22B0B37797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212" y="17564"/>
            <a:ext cx="5130326" cy="6840436"/>
          </a:xfrm>
        </p:spPr>
      </p:pic>
    </p:spTree>
    <p:extLst>
      <p:ext uri="{BB962C8B-B14F-4D97-AF65-F5344CB8AC3E}">
        <p14:creationId xmlns:p14="http://schemas.microsoft.com/office/powerpoint/2010/main" val="124392388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D26269C-0536-42D9-A163-C142139127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7150" y="2738391"/>
            <a:ext cx="6786092" cy="1507067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0CD79C3C-0CA6-4428-A34D-0E6BB7C5482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34" y="73527"/>
            <a:ext cx="5033208" cy="6710945"/>
          </a:xfrm>
        </p:spPr>
      </p:pic>
    </p:spTree>
    <p:extLst>
      <p:ext uri="{BB962C8B-B14F-4D97-AF65-F5344CB8AC3E}">
        <p14:creationId xmlns:p14="http://schemas.microsoft.com/office/powerpoint/2010/main" val="294526878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6D25C85-950F-48CB-BF17-C090FF02BD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4AA5AD26-D0DF-4CDB-A327-2613CDD279A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964" y="239697"/>
            <a:ext cx="5637320" cy="6312023"/>
          </a:xfrm>
        </p:spPr>
      </p:pic>
    </p:spTree>
    <p:extLst>
      <p:ext uri="{BB962C8B-B14F-4D97-AF65-F5344CB8AC3E}">
        <p14:creationId xmlns:p14="http://schemas.microsoft.com/office/powerpoint/2010/main" val="24843308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3D1B50E-0A07-40C5-8276-58D27A206F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B4BBB2AE-E2F0-41BB-A31F-ED9144A015C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215" y="62948"/>
            <a:ext cx="5096288" cy="6795052"/>
          </a:xfrm>
        </p:spPr>
      </p:pic>
    </p:spTree>
    <p:extLst>
      <p:ext uri="{BB962C8B-B14F-4D97-AF65-F5344CB8AC3E}">
        <p14:creationId xmlns:p14="http://schemas.microsoft.com/office/powerpoint/2010/main" val="405478309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7FD0BB1-69F2-4A48-988D-252EA3E66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A84E9355-7021-4C2C-AFC1-767623F7AAF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862" y="319596"/>
            <a:ext cx="6249880" cy="6178857"/>
          </a:xfrm>
        </p:spPr>
      </p:pic>
    </p:spTree>
    <p:extLst>
      <p:ext uri="{BB962C8B-B14F-4D97-AF65-F5344CB8AC3E}">
        <p14:creationId xmlns:p14="http://schemas.microsoft.com/office/powerpoint/2010/main" val="257143488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A6F4EC3-5B2D-4047-8823-E8DE0BBB32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A194E08E-709C-451F-BF7C-BBB2EEF297D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904" y="514906"/>
            <a:ext cx="6684885" cy="5823750"/>
          </a:xfrm>
        </p:spPr>
      </p:pic>
    </p:spTree>
    <p:extLst>
      <p:ext uri="{BB962C8B-B14F-4D97-AF65-F5344CB8AC3E}">
        <p14:creationId xmlns:p14="http://schemas.microsoft.com/office/powerpoint/2010/main" val="340247364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56283B8-E973-49CB-A341-39F7BF9859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212D4349-537F-46A1-801F-69D94E7B933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619" y="388398"/>
            <a:ext cx="5694381" cy="6081204"/>
          </a:xfrm>
        </p:spPr>
      </p:pic>
    </p:spTree>
    <p:extLst>
      <p:ext uri="{BB962C8B-B14F-4D97-AF65-F5344CB8AC3E}">
        <p14:creationId xmlns:p14="http://schemas.microsoft.com/office/powerpoint/2010/main" val="104250393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921988F-4802-41AA-8990-24B3D7BF91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F4609058-424E-4350-9EA6-2DE6BA3279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926" y="417250"/>
            <a:ext cx="5948039" cy="6098959"/>
          </a:xfrm>
        </p:spPr>
      </p:pic>
    </p:spTree>
    <p:extLst>
      <p:ext uri="{BB962C8B-B14F-4D97-AF65-F5344CB8AC3E}">
        <p14:creationId xmlns:p14="http://schemas.microsoft.com/office/powerpoint/2010/main" val="186544443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03E2F45-6E29-46FB-A855-F7780CCBA8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13D53BFC-A9A2-496E-847A-12396C14EC5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212" y="292963"/>
            <a:ext cx="6595477" cy="6391922"/>
          </a:xfrm>
        </p:spPr>
      </p:pic>
    </p:spTree>
    <p:extLst>
      <p:ext uri="{BB962C8B-B14F-4D97-AF65-F5344CB8AC3E}">
        <p14:creationId xmlns:p14="http://schemas.microsoft.com/office/powerpoint/2010/main" val="256143782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EA1C761-4B9C-4713-9379-384329C94F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EFCE3D1A-5038-4BCA-8B12-5656281CC2F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903" y="186430"/>
            <a:ext cx="5183928" cy="6347534"/>
          </a:xfrm>
        </p:spPr>
      </p:pic>
    </p:spTree>
    <p:extLst>
      <p:ext uri="{BB962C8B-B14F-4D97-AF65-F5344CB8AC3E}">
        <p14:creationId xmlns:p14="http://schemas.microsoft.com/office/powerpoint/2010/main" val="17866569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5ECAF15-885E-407E-8C7D-73C0FE9417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BDCA696A-FEF1-4BCB-980D-82A230B9548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617" y="250794"/>
            <a:ext cx="6580603" cy="6356412"/>
          </a:xfrm>
        </p:spPr>
      </p:pic>
    </p:spTree>
    <p:extLst>
      <p:ext uri="{BB962C8B-B14F-4D97-AF65-F5344CB8AC3E}">
        <p14:creationId xmlns:p14="http://schemas.microsoft.com/office/powerpoint/2010/main" val="75712318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64066A0-ECCE-4B6D-9EF4-7FEFDC0B76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1A1FB7D6-895D-4206-B03C-EFEEFF6028E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718" y="292963"/>
            <a:ext cx="6374167" cy="6143347"/>
          </a:xfrm>
        </p:spPr>
      </p:pic>
    </p:spTree>
    <p:extLst>
      <p:ext uri="{BB962C8B-B14F-4D97-AF65-F5344CB8AC3E}">
        <p14:creationId xmlns:p14="http://schemas.microsoft.com/office/powerpoint/2010/main" val="428619734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AC999ED-CA4D-4FA7-836C-258B9137B0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Оборудование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AEF1E45-1723-460D-A5CA-14CE1CF63A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В 2021г приобретен аппарат ультразвукового исследования</a:t>
            </a:r>
          </a:p>
        </p:txBody>
      </p:sp>
    </p:spTree>
    <p:extLst>
      <p:ext uri="{BB962C8B-B14F-4D97-AF65-F5344CB8AC3E}">
        <p14:creationId xmlns:p14="http://schemas.microsoft.com/office/powerpoint/2010/main" val="287569170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AD77D98-1C19-4963-80DB-DBED61F297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9CE7ADCF-64BE-4532-A583-E8A03A876B2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212" y="0"/>
            <a:ext cx="5137297" cy="6849731"/>
          </a:xfrm>
        </p:spPr>
      </p:pic>
    </p:spTree>
    <p:extLst>
      <p:ext uri="{BB962C8B-B14F-4D97-AF65-F5344CB8AC3E}">
        <p14:creationId xmlns:p14="http://schemas.microsoft.com/office/powerpoint/2010/main" val="28878145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272D0EF-B4CF-4D29-BF40-1DEB1AB657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6DC8BF94-93B9-452D-9C9F-DCAE2E4F736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211" y="276863"/>
            <a:ext cx="5317093" cy="6492875"/>
          </a:xfrm>
        </p:spPr>
      </p:pic>
    </p:spTree>
    <p:extLst>
      <p:ext uri="{BB962C8B-B14F-4D97-AF65-F5344CB8AC3E}">
        <p14:creationId xmlns:p14="http://schemas.microsoft.com/office/powerpoint/2010/main" val="346312972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0005EC7-0CB3-453A-81AC-677E64E048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5915025"/>
            <a:ext cx="8534400" cy="850106"/>
          </a:xfrm>
        </p:spPr>
        <p:txBody>
          <a:bodyPr>
            <a:noAutofit/>
          </a:bodyPr>
          <a:lstStyle/>
          <a:p>
            <a:r>
              <a:rPr lang="ru-RU" sz="1200" dirty="0"/>
              <a:t>Приобретен в 2021г, установлен в отделении Функциональной диагностики центральной поликлиники, медицинским персоналом обеспечен.</a:t>
            </a:r>
          </a:p>
        </p:txBody>
      </p:sp>
      <p:pic>
        <p:nvPicPr>
          <p:cNvPr id="83" name="Объект 82">
            <a:extLst>
              <a:ext uri="{FF2B5EF4-FFF2-40B4-BE49-F238E27FC236}">
                <a16:creationId xmlns:a16="http://schemas.microsoft.com/office/drawing/2014/main" id="{EFAF4DF1-1E16-4425-B084-67EC38EDC95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212" y="92869"/>
            <a:ext cx="10350501" cy="5822156"/>
          </a:xfrm>
        </p:spPr>
      </p:pic>
    </p:spTree>
    <p:extLst>
      <p:ext uri="{BB962C8B-B14F-4D97-AF65-F5344CB8AC3E}">
        <p14:creationId xmlns:p14="http://schemas.microsoft.com/office/powerpoint/2010/main" val="5981321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1485AF9-41D3-4280-9BB6-8832B9BAEE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95F50F9F-ABFF-4DF9-9A3F-5B0755296C7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40" y="97655"/>
            <a:ext cx="5143499" cy="6858000"/>
          </a:xfrm>
        </p:spPr>
      </p:pic>
    </p:spTree>
    <p:extLst>
      <p:ext uri="{BB962C8B-B14F-4D97-AF65-F5344CB8AC3E}">
        <p14:creationId xmlns:p14="http://schemas.microsoft.com/office/powerpoint/2010/main" val="16227625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5CD527A-00BE-49EE-BCC3-42FA0A3486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10C164EF-E126-42E7-B13B-511E5F32B28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739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19754493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35F7177-C440-4F31-A63B-34A7187778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C81E640C-52CE-409A-A6F6-7A05C6776DC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212" y="52956"/>
            <a:ext cx="5299338" cy="6752088"/>
          </a:xfrm>
        </p:spPr>
      </p:pic>
    </p:spTree>
    <p:extLst>
      <p:ext uri="{BB962C8B-B14F-4D97-AF65-F5344CB8AC3E}">
        <p14:creationId xmlns:p14="http://schemas.microsoft.com/office/powerpoint/2010/main" val="28128507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D950CA3-10C2-496A-8D83-3A0C823405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F38C75C6-3FCF-48EE-B916-A7CAFB3E91D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212" y="0"/>
            <a:ext cx="5117074" cy="6822766"/>
          </a:xfrm>
        </p:spPr>
      </p:pic>
    </p:spTree>
    <p:extLst>
      <p:ext uri="{BB962C8B-B14F-4D97-AF65-F5344CB8AC3E}">
        <p14:creationId xmlns:p14="http://schemas.microsoft.com/office/powerpoint/2010/main" val="21516944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40CB1C6-AF68-4C69-B70D-D7B92CAB7B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фап</a:t>
            </a:r>
            <a:r>
              <a:rPr lang="ru-RU" dirty="0"/>
              <a:t> Забайкальский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3616A4B-182A-4A3A-858A-32205B8E18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64187543"/>
      </p:ext>
    </p:extLst>
  </p:cSld>
  <p:clrMapOvr>
    <a:masterClrMapping/>
  </p:clrMapOvr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148</TotalTime>
  <Words>144</Words>
  <Application>Microsoft Office PowerPoint</Application>
  <PresentationFormat>Широкоэкранный</PresentationFormat>
  <Paragraphs>18</Paragraphs>
  <Slides>40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4" baseType="lpstr">
      <vt:lpstr>Century Gothic</vt:lpstr>
      <vt:lpstr>Times New Roman</vt:lpstr>
      <vt:lpstr>Wingdings 3</vt:lpstr>
      <vt:lpstr>Сектор</vt:lpstr>
      <vt:lpstr>ГУЗ «Читинская ЦРБ»</vt:lpstr>
      <vt:lpstr>Автомобили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фап Забайкальский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Амбулатории села смоленка и засопка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Оборудование </vt:lpstr>
      <vt:lpstr>Презентация PowerPoint</vt:lpstr>
      <vt:lpstr>Приобретен в 2021г, установлен в отделении Функциональной диагностики центральной поликлиники, медицинским персоналом обеспечен.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Васюк Н.С.</dc:creator>
  <cp:lastModifiedBy>Александр Шахмухамедов</cp:lastModifiedBy>
  <cp:revision>12</cp:revision>
  <dcterms:created xsi:type="dcterms:W3CDTF">2022-06-27T00:57:55Z</dcterms:created>
  <dcterms:modified xsi:type="dcterms:W3CDTF">2022-11-11T06:29:57Z</dcterms:modified>
</cp:coreProperties>
</file>