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7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ocuments\Downloads\2022-11-10_14-15-4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User\Documents\Downloads\2022-11-10_14-37-39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User\Documents\Downloads\2022-11-10_14-39-10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User\Documents\Downloads\2022-11-10_14-40-26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User\Documents\Downloads\2022-11-10_14-41-33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User\Documents\Downloads\2022-11-10_14-42-42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User\Documents\Downloads\2022-11-10_14-43-48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User\Documents\Downloads\2022-11-10_14-45-12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Users\User\Documents\Downloads\2022-11-10_14-46-28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C:\Users\User\Documents\Downloads\2022-11-10_14-47-49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Users\User\Documents\Downloads\2022-11-10_14-48-55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ocuments\Downloads\2022-11-10_14-22-33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C:\Users\User\Documents\Downloads\2022-11-10_14-50-01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ocuments\Downloads\2022-11-10_14-16-15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ocuments\Downloads\2022-11-10_14-23-55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\Documents\Downloads\2022-11-10_14-25-46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User\Documents\Downloads\2022-11-10_14-27-33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User\Documents\Downloads\2022-11-10_14-29-12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User\Documents\Downloads\2022-11-10_14-31-21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User\Documents\Downloads\2022-11-10_14-36-37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Экран (4:3)</PresentationFormat>
  <Paragraphs>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22</cp:revision>
  <dcterms:created xsi:type="dcterms:W3CDTF">2022-11-10T05:17:02Z</dcterms:created>
  <dcterms:modified xsi:type="dcterms:W3CDTF">2022-11-10T05:50:43Z</dcterms:modified>
</cp:coreProperties>
</file>