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63" r:id="rId3"/>
    <p:sldId id="265" r:id="rId4"/>
    <p:sldId id="264" r:id="rId5"/>
    <p:sldId id="266" r:id="rId6"/>
    <p:sldId id="267" r:id="rId7"/>
    <p:sldId id="261" r:id="rId8"/>
    <p:sldId id="260" r:id="rId9"/>
    <p:sldId id="259" r:id="rId10"/>
    <p:sldId id="256" r:id="rId11"/>
    <p:sldId id="257" r:id="rId12"/>
    <p:sldId id="258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1EA00-6DC1-4C8E-8313-D55925E9E7DE}" type="datetimeFigureOut">
              <a:rPr lang="ru-RU" smtClean="0"/>
              <a:pPr/>
              <a:t>10.11.2022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FC89D-F28A-4B8E-BE12-ACBD66286A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196752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Внедрение и использование единого бренда объектов первичного звена здравоохранения по программе «Модернизация первичного звена здравоохранения»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32656"/>
            <a:ext cx="4605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ГУЗ «</a:t>
            </a:r>
            <a:r>
              <a:rPr lang="ru-RU" sz="32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Улётовская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ЦРБ»</a:t>
            </a:r>
            <a:endParaRPr lang="ru-RU" sz="9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MG-20221006-WA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429000"/>
            <a:ext cx="40957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29000"/>
            <a:ext cx="4269849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226" t="10268" r="16509" b="7588"/>
          <a:stretch>
            <a:fillRect/>
          </a:stretch>
        </p:blipFill>
        <p:spPr bwMode="auto">
          <a:xfrm>
            <a:off x="107504" y="692696"/>
            <a:ext cx="8892480" cy="585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Бейджи</a:t>
            </a:r>
            <a:r>
              <a:rPr lang="ru-RU" dirty="0" smtClean="0"/>
              <a:t> сотрудников детской поликлиники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8540" t="6494" r="1185" b="9080"/>
          <a:stretch>
            <a:fillRect/>
          </a:stretch>
        </p:blipFill>
        <p:spPr bwMode="auto">
          <a:xfrm>
            <a:off x="179512" y="1196752"/>
            <a:ext cx="874435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Бейджи</a:t>
            </a:r>
            <a:r>
              <a:rPr lang="ru-RU" dirty="0" smtClean="0"/>
              <a:t> сотрудников взрослой поликлиники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43332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Бейджи</a:t>
            </a:r>
            <a:r>
              <a:rPr lang="ru-RU" dirty="0" smtClean="0"/>
              <a:t> сотрудников взрослой поликлиники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229600" cy="1143000"/>
          </a:xfrm>
        </p:spPr>
        <p:txBody>
          <a:bodyPr/>
          <a:lstStyle/>
          <a:p>
            <a:r>
              <a:rPr lang="ru-RU" dirty="0" smtClean="0"/>
              <a:t>Благодарим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504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latin typeface="Arial" pitchFamily="34" charset="0"/>
                <a:cs typeface="Arial" pitchFamily="34" charset="0"/>
              </a:rPr>
              <a:t>В 2022 году производился капитальный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ремонт здания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детского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амбулаторно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поликлинического подразделения.</a:t>
            </a:r>
          </a:p>
          <a:p>
            <a:pPr lvl="0" algn="ctr"/>
            <a:r>
              <a:rPr lang="ru-RU" dirty="0" smtClean="0"/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Дата начала работ в соответствии с контрактом -11.04.2022г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 В настоящее время  основные работы окончены, идет подготовка здания к размещению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детского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амбулаторно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поликлинического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подразделения. Всё технологические работы, а так же информационное оформление производится в соответствии с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Брендбуком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программы «Модернизации первичного звена здравоохранения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68960"/>
            <a:ext cx="4006752" cy="3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IMG-20220915-WA0006"/>
          <p:cNvPicPr>
            <a:picLocks noChangeAspect="1" noChangeArrowheads="1"/>
          </p:cNvPicPr>
          <p:nvPr/>
        </p:nvPicPr>
        <p:blipFill>
          <a:blip r:embed="rId3" cstate="print"/>
          <a:srcRect l="13125" r="15925"/>
          <a:stretch>
            <a:fillRect/>
          </a:stretch>
        </p:blipFill>
        <p:spPr bwMode="auto">
          <a:xfrm>
            <a:off x="4283968" y="3119390"/>
            <a:ext cx="4608512" cy="299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7"/>
          <p:cNvSpPr/>
          <p:nvPr/>
        </p:nvSpPr>
        <p:spPr>
          <a:xfrm>
            <a:off x="3563888" y="2852936"/>
            <a:ext cx="1440160" cy="86409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G-20221006-WA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8640"/>
            <a:ext cx="4248919" cy="318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 descr="IMG-20221006-WA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01008"/>
            <a:ext cx="4248472" cy="3189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C:\Users\ЦРБ\Desktop\Новая папка\изображение_viber_2022-11-10_10-16-39-4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4248472" cy="3186354"/>
          </a:xfrm>
          <a:prstGeom prst="rect">
            <a:avLst/>
          </a:prstGeom>
          <a:noFill/>
        </p:spPr>
      </p:pic>
      <p:pic>
        <p:nvPicPr>
          <p:cNvPr id="21509" name="Picture 5" descr="C:\Users\ЦРБ\Desktop\Новая папка\изображение_viber_2022-11-10_10-16-22-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248472" cy="3186354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3851920" y="2996952"/>
            <a:ext cx="1440160" cy="86409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21013-WA0007"/>
          <p:cNvPicPr>
            <a:picLocks noChangeAspect="1" noChangeArrowheads="1"/>
          </p:cNvPicPr>
          <p:nvPr/>
        </p:nvPicPr>
        <p:blipFill>
          <a:blip r:embed="rId2" cstate="print"/>
          <a:srcRect b="9867"/>
          <a:stretch>
            <a:fillRect/>
          </a:stretch>
        </p:blipFill>
        <p:spPr bwMode="auto">
          <a:xfrm>
            <a:off x="5004048" y="260648"/>
            <a:ext cx="3960440" cy="634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Users\ЦРБ\Desktop\Новая папка\изображение_viber_2022-11-10_10-16-28-831.jpg"/>
          <p:cNvPicPr>
            <a:picLocks noChangeAspect="1" noChangeArrowheads="1"/>
          </p:cNvPicPr>
          <p:nvPr/>
        </p:nvPicPr>
        <p:blipFill>
          <a:blip r:embed="rId3" cstate="print"/>
          <a:srcRect l="22472"/>
          <a:stretch>
            <a:fillRect/>
          </a:stretch>
        </p:blipFill>
        <p:spPr bwMode="auto">
          <a:xfrm>
            <a:off x="179512" y="260648"/>
            <a:ext cx="3726414" cy="6408712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3779912" y="2708920"/>
            <a:ext cx="1440160" cy="86409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Мебель</a:t>
            </a:r>
            <a:r>
              <a:rPr lang="ru-RU" dirty="0" smtClean="0"/>
              <a:t> </a:t>
            </a:r>
            <a:r>
              <a:rPr lang="ru-RU" dirty="0" smtClean="0"/>
              <a:t>для детской поликлиники</a:t>
            </a:r>
            <a:endParaRPr lang="ru-RU" dirty="0"/>
          </a:p>
        </p:txBody>
      </p:sp>
      <p:pic>
        <p:nvPicPr>
          <p:cNvPr id="24578" name="Picture 2" descr="C:\Users\ЦРБ\Desktop\IMG-6150cdabd3c20c9a46b783abe46de48f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3815507" cy="2344121"/>
          </a:xfrm>
          <a:prstGeom prst="rect">
            <a:avLst/>
          </a:prstGeom>
          <a:noFill/>
        </p:spPr>
      </p:pic>
      <p:pic>
        <p:nvPicPr>
          <p:cNvPr id="24579" name="Picture 3" descr="C:\Users\ЦРБ\Desktop\IMG-9b8ce7da628e1ec16542035df628d3d0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92696"/>
            <a:ext cx="3921993" cy="3077137"/>
          </a:xfrm>
          <a:prstGeom prst="rect">
            <a:avLst/>
          </a:prstGeom>
          <a:noFill/>
        </p:spPr>
      </p:pic>
      <p:pic>
        <p:nvPicPr>
          <p:cNvPr id="24581" name="Picture 5" descr="C:\Users\ЦРБ\Desktop\IMG-af8c658fbe3aece20ad691f6022535b7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861048"/>
            <a:ext cx="7734300" cy="2724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ЦРБ\Desktop\Новая папка\IMG-3d0d7d849c521a337fb4b6d2ced04626-V.jpg"/>
          <p:cNvPicPr>
            <a:picLocks noChangeAspect="1" noChangeArrowheads="1"/>
          </p:cNvPicPr>
          <p:nvPr/>
        </p:nvPicPr>
        <p:blipFill>
          <a:blip r:embed="rId2" cstate="print"/>
          <a:srcRect t="20404" b="15468"/>
          <a:stretch>
            <a:fillRect/>
          </a:stretch>
        </p:blipFill>
        <p:spPr bwMode="auto">
          <a:xfrm>
            <a:off x="179512" y="188640"/>
            <a:ext cx="3696255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5" name="Picture 3" descr="C:\Users\ЦРБ\Desktop\Новая папка\IMG-354eac49c5e681af95722054cf82e27d-V.jpg"/>
          <p:cNvPicPr>
            <a:picLocks noChangeAspect="1" noChangeArrowheads="1"/>
          </p:cNvPicPr>
          <p:nvPr/>
        </p:nvPicPr>
        <p:blipFill>
          <a:blip r:embed="rId3" cstate="print"/>
          <a:srcRect r="3692" b="20444"/>
          <a:stretch>
            <a:fillRect/>
          </a:stretch>
        </p:blipFill>
        <p:spPr bwMode="auto">
          <a:xfrm>
            <a:off x="1475656" y="2780928"/>
            <a:ext cx="3456384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6" name="Picture 4" descr="C:\Users\ЦРБ\Desktop\Новая папка\IMG-f9dd48f299ee2cc8b461e6823dd9e3b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88639"/>
            <a:ext cx="3888432" cy="5197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627784" y="6093296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Мебель</a:t>
            </a:r>
            <a:r>
              <a:rPr lang="ru-RU" dirty="0" smtClean="0"/>
              <a:t> </a:t>
            </a:r>
            <a:r>
              <a:rPr lang="ru-RU" dirty="0" smtClean="0"/>
              <a:t>для детской поликлиники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9780" t="14199" r="17318"/>
          <a:stretch>
            <a:fillRect/>
          </a:stretch>
        </p:blipFill>
        <p:spPr bwMode="auto">
          <a:xfrm>
            <a:off x="467544" y="980728"/>
            <a:ext cx="835976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332656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Навигация для детской поликлиники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Информационные листы на кабинетах детской поликлиники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692696"/>
            <a:ext cx="4086161" cy="5704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7391" t="22951" r="13159"/>
          <a:stretch>
            <a:fillRect/>
          </a:stretch>
        </p:blipFill>
        <p:spPr bwMode="auto">
          <a:xfrm>
            <a:off x="251520" y="1052736"/>
            <a:ext cx="85643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Стенды для детской поликлиники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Words>121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Благодарим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ЦРБ</dc:creator>
  <cp:lastModifiedBy>ЦРБ</cp:lastModifiedBy>
  <cp:revision>9</cp:revision>
  <dcterms:created xsi:type="dcterms:W3CDTF">2022-11-09T23:25:35Z</dcterms:created>
  <dcterms:modified xsi:type="dcterms:W3CDTF">2022-11-10T04:23:44Z</dcterms:modified>
</cp:coreProperties>
</file>