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6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1CE8D-6522-47C4-B3FB-D3E03519055E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D584-EAA8-482C-93D6-259E0930DE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804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1CE8D-6522-47C4-B3FB-D3E03519055E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D584-EAA8-482C-93D6-259E0930DE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175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1CE8D-6522-47C4-B3FB-D3E03519055E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D584-EAA8-482C-93D6-259E0930DE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64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1CE8D-6522-47C4-B3FB-D3E03519055E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D584-EAA8-482C-93D6-259E0930DE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374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1CE8D-6522-47C4-B3FB-D3E03519055E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D584-EAA8-482C-93D6-259E0930DE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690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1CE8D-6522-47C4-B3FB-D3E03519055E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D584-EAA8-482C-93D6-259E0930DE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93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1CE8D-6522-47C4-B3FB-D3E03519055E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D584-EAA8-482C-93D6-259E0930DE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809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1CE8D-6522-47C4-B3FB-D3E03519055E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D584-EAA8-482C-93D6-259E0930DE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937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1CE8D-6522-47C4-B3FB-D3E03519055E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D584-EAA8-482C-93D6-259E0930DE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303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1CE8D-6522-47C4-B3FB-D3E03519055E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D584-EAA8-482C-93D6-259E0930DE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798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1CE8D-6522-47C4-B3FB-D3E03519055E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D584-EAA8-482C-93D6-259E0930DE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150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1CE8D-6522-47C4-B3FB-D3E03519055E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5D584-EAA8-482C-93D6-259E0930DE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567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8289" y="1728788"/>
            <a:ext cx="9144000" cy="2909888"/>
          </a:xfrm>
        </p:spPr>
        <p:txBody>
          <a:bodyPr>
            <a:noAutofit/>
          </a:bodyPr>
          <a:lstStyle/>
          <a:p>
            <a:r>
              <a:rPr lang="ru-RU" sz="4800" dirty="0" smtClean="0"/>
              <a:t>Сбор и транспортировка биоматериала из поликлиники в лаборатории ГУЗ «</a:t>
            </a:r>
            <a:r>
              <a:rPr lang="ru-RU" sz="4800" dirty="0" err="1" smtClean="0"/>
              <a:t>Красночикойская</a:t>
            </a:r>
            <a:r>
              <a:rPr lang="ru-RU" sz="4800" dirty="0" smtClean="0"/>
              <a:t> ЦРБ»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03358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Шаг 3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384429" y="1744450"/>
            <a:ext cx="3049209" cy="1828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Целевое состояние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5406021" y="242678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356812" y="1750201"/>
            <a:ext cx="3049209" cy="182879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Доставка материала персоналом из поликлиники в лабораторию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3639100" y="360852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3078536" y="4598804"/>
            <a:ext cx="1605760" cy="1233491"/>
          </a:xfrm>
          <a:prstGeom prst="smileyFac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Соединительная линия уступом 8"/>
          <p:cNvCxnSpPr/>
          <p:nvPr/>
        </p:nvCxnSpPr>
        <p:spPr>
          <a:xfrm>
            <a:off x="4365624" y="4758348"/>
            <a:ext cx="914400" cy="9144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247887" y="5092419"/>
            <a:ext cx="2128344" cy="11606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Затраченное время 7-10 мин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54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Шаг 4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589381" y="1690688"/>
            <a:ext cx="3049209" cy="200868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Целевое состояние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561764" y="1690688"/>
            <a:ext cx="3049209" cy="200868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Выход из помещения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Стрелка влево 5"/>
          <p:cNvSpPr/>
          <p:nvPr/>
        </p:nvSpPr>
        <p:spPr>
          <a:xfrm>
            <a:off x="5610973" y="254265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3844052" y="369937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3283488" y="4677782"/>
            <a:ext cx="1605760" cy="1233491"/>
          </a:xfrm>
          <a:prstGeom prst="smileyFac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Соединительная линия уступом 8"/>
          <p:cNvCxnSpPr/>
          <p:nvPr/>
        </p:nvCxnSpPr>
        <p:spPr>
          <a:xfrm>
            <a:off x="4554810" y="4837327"/>
            <a:ext cx="914400" cy="9144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469210" y="5171398"/>
            <a:ext cx="2128344" cy="11606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Затраченное время 2-3 мин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56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1347819" y="1154661"/>
            <a:ext cx="3049209" cy="200868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Текущее состояние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235129" y="1154661"/>
            <a:ext cx="3049209" cy="200868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Целевое состояние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Двойная стрелка влево/вправо 6"/>
          <p:cNvSpPr/>
          <p:nvPr/>
        </p:nvSpPr>
        <p:spPr>
          <a:xfrm>
            <a:off x="4397027" y="1916688"/>
            <a:ext cx="1838101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1778769" y="316334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ятно 1 11"/>
          <p:cNvSpPr/>
          <p:nvPr/>
        </p:nvSpPr>
        <p:spPr>
          <a:xfrm>
            <a:off x="585229" y="3871582"/>
            <a:ext cx="2871711" cy="183258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В</a:t>
            </a:r>
            <a:r>
              <a:rPr lang="ru-RU" sz="1600" b="1" dirty="0" smtClean="0">
                <a:solidFill>
                  <a:schemeClr val="tx1"/>
                </a:solidFill>
              </a:rPr>
              <a:t>ремя </a:t>
            </a:r>
            <a:r>
              <a:rPr lang="en-US" sz="1600" b="1" dirty="0">
                <a:solidFill>
                  <a:schemeClr val="tx1"/>
                </a:solidFill>
              </a:rPr>
              <a:t>m</a:t>
            </a:r>
            <a:r>
              <a:rPr lang="en-US" sz="1600" b="1" dirty="0" smtClean="0">
                <a:solidFill>
                  <a:schemeClr val="tx1"/>
                </a:solidFill>
              </a:rPr>
              <a:t>in- 40</a:t>
            </a:r>
            <a:r>
              <a:rPr lang="ru-RU" sz="1600" b="1" dirty="0" smtClean="0">
                <a:solidFill>
                  <a:schemeClr val="tx1"/>
                </a:solidFill>
              </a:rPr>
              <a:t> мин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3" name="Пятно 1 12"/>
          <p:cNvSpPr/>
          <p:nvPr/>
        </p:nvSpPr>
        <p:spPr>
          <a:xfrm>
            <a:off x="3456941" y="3925374"/>
            <a:ext cx="2218646" cy="183258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Время </a:t>
            </a:r>
            <a:r>
              <a:rPr lang="en-US" sz="1600" b="1" dirty="0" smtClean="0">
                <a:solidFill>
                  <a:schemeClr val="tx1"/>
                </a:solidFill>
              </a:rPr>
              <a:t>max 60 </a:t>
            </a:r>
            <a:r>
              <a:rPr lang="ru-RU" sz="1600" b="1" dirty="0" smtClean="0">
                <a:solidFill>
                  <a:schemeClr val="tx1"/>
                </a:solidFill>
              </a:rPr>
              <a:t>мин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3811393" y="305515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6402823" y="296759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8826805" y="297245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лыбающееся лицо 16"/>
          <p:cNvSpPr/>
          <p:nvPr/>
        </p:nvSpPr>
        <p:spPr>
          <a:xfrm>
            <a:off x="5813861" y="4033564"/>
            <a:ext cx="1605760" cy="1233491"/>
          </a:xfrm>
          <a:prstGeom prst="smileyFac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Время </a:t>
            </a:r>
            <a:r>
              <a:rPr lang="en-US" dirty="0" smtClean="0">
                <a:solidFill>
                  <a:schemeClr val="tx1"/>
                </a:solidFill>
              </a:rPr>
              <a:t>min 20 </a:t>
            </a:r>
            <a:r>
              <a:rPr lang="ru-RU" dirty="0" smtClean="0">
                <a:solidFill>
                  <a:schemeClr val="tx1"/>
                </a:solidFill>
              </a:rPr>
              <a:t>мин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Улыбающееся лицо 17"/>
          <p:cNvSpPr/>
          <p:nvPr/>
        </p:nvSpPr>
        <p:spPr>
          <a:xfrm>
            <a:off x="8266241" y="4033565"/>
            <a:ext cx="1605760" cy="1233491"/>
          </a:xfrm>
          <a:prstGeom prst="smileyFac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Время </a:t>
            </a:r>
            <a:r>
              <a:rPr lang="en-US" dirty="0" smtClean="0">
                <a:solidFill>
                  <a:schemeClr val="tx1"/>
                </a:solidFill>
              </a:rPr>
              <a:t>max 30 </a:t>
            </a:r>
            <a:r>
              <a:rPr lang="ru-RU" dirty="0" smtClean="0">
                <a:solidFill>
                  <a:schemeClr val="tx1"/>
                </a:solidFill>
              </a:rPr>
              <a:t>мин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10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8457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95552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409090" y="2459419"/>
            <a:ext cx="3126828" cy="197069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Текущее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 состояние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3430682" y="320244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38200" y="2459419"/>
            <a:ext cx="2592482" cy="197069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Обращение в регистратуру за талоном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https://mtdata.ru/u17/photo58AB/20434367498-0/original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4" t="7268" r="25438" b="855"/>
          <a:stretch/>
        </p:blipFill>
        <p:spPr bwMode="auto">
          <a:xfrm>
            <a:off x="7782909" y="1531760"/>
            <a:ext cx="4214650" cy="42699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6152" y="3279635"/>
            <a:ext cx="359695" cy="29873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Шаг 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52866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6152" y="3279635"/>
            <a:ext cx="359695" cy="298730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3657600" y="2697385"/>
            <a:ext cx="2618247" cy="176195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Текущее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состояние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Стрелка влево 6"/>
          <p:cNvSpPr/>
          <p:nvPr/>
        </p:nvSpPr>
        <p:spPr>
          <a:xfrm>
            <a:off x="2679192" y="333604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68487" y="2697385"/>
            <a:ext cx="2410705" cy="176195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Ожидание в очереди к терапевту для получения направлений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9" name="Рисунок 8" descr="http://storage.inovaco.ru/media/cache/1a/56/ca/7c/f3/9d/1a56ca7cf39d7d4ce0bb1b75fae14c7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566" y="1311550"/>
            <a:ext cx="5588327" cy="31477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Шаг 2</a:t>
            </a: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8968413" y="4459344"/>
            <a:ext cx="484632" cy="5540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ятно 1 11"/>
          <p:cNvSpPr/>
          <p:nvPr/>
        </p:nvSpPr>
        <p:spPr>
          <a:xfrm>
            <a:off x="8091377" y="4637445"/>
            <a:ext cx="2408457" cy="222055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Затраченное время 10-40 мин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222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Шаг 3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209132" y="2443655"/>
            <a:ext cx="2396358" cy="182879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Текущее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состояние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Стрелка влево 5"/>
          <p:cNvSpPr/>
          <p:nvPr/>
        </p:nvSpPr>
        <p:spPr>
          <a:xfrm>
            <a:off x="3230724" y="311573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81515" y="2443655"/>
            <a:ext cx="3049209" cy="182879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Сдача ОАК, ОАМ, кал, в клинической лаборатории (другое здание №7)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8" name="Рисунок 7" descr="https://sm-news.ru/wp-content/uploads/2018/05/66c71effce80717387ab41a8dd3fe56e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85" r="15012"/>
          <a:stretch/>
        </p:blipFill>
        <p:spPr bwMode="auto">
          <a:xfrm>
            <a:off x="6740744" y="1429637"/>
            <a:ext cx="5272580" cy="30320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Пятно 1 8"/>
          <p:cNvSpPr/>
          <p:nvPr/>
        </p:nvSpPr>
        <p:spPr>
          <a:xfrm>
            <a:off x="8164151" y="4698126"/>
            <a:ext cx="2425766" cy="208893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Затраченное время 20-45 мин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9134718" y="4461643"/>
            <a:ext cx="484632" cy="6148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4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Шаг 4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3230724" y="311573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209132" y="2443655"/>
            <a:ext cx="2396358" cy="182879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Текущее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состояние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81515" y="2443655"/>
            <a:ext cx="3049209" cy="182879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Длительное время ожидания в 2-х кабинетах КДЛ и процедурный кабинет поликлиники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8" name="Рисунок 7" descr="https://cdn1.img.sputnik-news.ee/images/993/84/993844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9188" r="9557" b="-483"/>
          <a:stretch/>
        </p:blipFill>
        <p:spPr bwMode="auto">
          <a:xfrm>
            <a:off x="6729740" y="1891204"/>
            <a:ext cx="4624060" cy="29337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Пятно 1 8"/>
          <p:cNvSpPr/>
          <p:nvPr/>
        </p:nvSpPr>
        <p:spPr>
          <a:xfrm>
            <a:off x="8101088" y="5025420"/>
            <a:ext cx="2871711" cy="183258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Затраченное время 20-60 мин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9294627" y="4824904"/>
            <a:ext cx="484632" cy="6148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51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Шаг 5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81515" y="2443655"/>
            <a:ext cx="3049209" cy="182879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Расположение помещений забора материала в разных корпусах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Стрелка влево 6"/>
          <p:cNvSpPr/>
          <p:nvPr/>
        </p:nvSpPr>
        <p:spPr>
          <a:xfrm>
            <a:off x="3230724" y="311573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209132" y="2443655"/>
            <a:ext cx="2396358" cy="182879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Текущее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состояние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9" name="Рисунок 8" descr="http://www.chitazdrav.ru/sites/default/files/news_foto/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4790" y="120290"/>
            <a:ext cx="4679046" cy="2834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www.chitazdrav.ru/sites/default/files/photogallery/IMG_912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4790" y="3616136"/>
            <a:ext cx="4679046" cy="28558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Прямая со стрелкой 11"/>
          <p:cNvCxnSpPr/>
          <p:nvPr/>
        </p:nvCxnSpPr>
        <p:spPr>
          <a:xfrm>
            <a:off x="6096000" y="4272454"/>
            <a:ext cx="914400" cy="9144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6001146" y="1567499"/>
            <a:ext cx="946192" cy="8761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Стрелка вниз 18"/>
          <p:cNvSpPr/>
          <p:nvPr/>
        </p:nvSpPr>
        <p:spPr>
          <a:xfrm>
            <a:off x="1463803" y="4272454"/>
            <a:ext cx="484632" cy="5540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ятно 1 19"/>
          <p:cNvSpPr/>
          <p:nvPr/>
        </p:nvSpPr>
        <p:spPr>
          <a:xfrm>
            <a:off x="270263" y="4549499"/>
            <a:ext cx="2871711" cy="183258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Затраченное время 5-10 мин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93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31515" y="3058511"/>
            <a:ext cx="2928970" cy="160808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Пути решение проблем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Стрелка влево 5"/>
          <p:cNvSpPr/>
          <p:nvPr/>
        </p:nvSpPr>
        <p:spPr>
          <a:xfrm>
            <a:off x="3957145" y="3620235"/>
            <a:ext cx="674370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5853684" y="4666592"/>
            <a:ext cx="484632" cy="5833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7560485" y="3620235"/>
            <a:ext cx="674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верх 8"/>
          <p:cNvSpPr/>
          <p:nvPr/>
        </p:nvSpPr>
        <p:spPr>
          <a:xfrm>
            <a:off x="5853684" y="2475185"/>
            <a:ext cx="484632" cy="58332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222938" y="3058510"/>
            <a:ext cx="1734207" cy="16080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1. Выдача направлений фельдшером в доврачебном кабинете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31515" y="1332184"/>
            <a:ext cx="2928970" cy="11193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2.Открыт пункт приёма материалов в поликлинике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234855" y="3176750"/>
            <a:ext cx="1728952" cy="14898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3. Организован забор крови в процедурном кабинете на 2 рабочих места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31515" y="5273566"/>
            <a:ext cx="2928970" cy="11902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4. Доставка материала персоналом из поликлиники в лабораторию 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93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Шаг 1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422425" y="2096813"/>
            <a:ext cx="3049209" cy="18288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Целевое состояние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5438630" y="272443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384034" y="2096813"/>
            <a:ext cx="3049209" cy="1828799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Обращение пациентов за направлениями в доврачебный кабинет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Улыбающееся лицо 6"/>
          <p:cNvSpPr/>
          <p:nvPr/>
        </p:nvSpPr>
        <p:spPr>
          <a:xfrm>
            <a:off x="3056524" y="4943746"/>
            <a:ext cx="1704228" cy="1406914"/>
          </a:xfrm>
          <a:prstGeom prst="smileyFac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3666322" y="394547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Соединительная линия уступом 9"/>
          <p:cNvCxnSpPr/>
          <p:nvPr/>
        </p:nvCxnSpPr>
        <p:spPr>
          <a:xfrm>
            <a:off x="4518843" y="5190003"/>
            <a:ext cx="914400" cy="9144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433243" y="5306199"/>
            <a:ext cx="2128344" cy="116065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Затраченное время 5-10 мин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973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Шаг 2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571395" y="2648606"/>
            <a:ext cx="3049209" cy="1828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Целевое состояние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3592987" y="332069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43778" y="2648606"/>
            <a:ext cx="3049209" cy="182879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Сдача всех анализов в поликлинике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1826066" y="447740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1263565" y="5435323"/>
            <a:ext cx="1605760" cy="1233491"/>
          </a:xfrm>
          <a:prstGeom prst="smileyFac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Соединительная линия уступом 8"/>
          <p:cNvCxnSpPr/>
          <p:nvPr/>
        </p:nvCxnSpPr>
        <p:spPr>
          <a:xfrm>
            <a:off x="2563919" y="5594868"/>
            <a:ext cx="914400" cy="9144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3478319" y="5455813"/>
            <a:ext cx="2128344" cy="11606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Затраченное время 10-25 мин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886" y="0"/>
            <a:ext cx="3519363" cy="35575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521" y="3616136"/>
            <a:ext cx="3537728" cy="324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79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213</Words>
  <Application>Microsoft Office PowerPoint</Application>
  <PresentationFormat>Произвольный</PresentationFormat>
  <Paragraphs>53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Сбор и транспортировка биоматериала из поликлиники в лаборатории ГУЗ «Красночикойская ЦРБ»</vt:lpstr>
      <vt:lpstr>Шаг 1</vt:lpstr>
      <vt:lpstr>Шаг 2</vt:lpstr>
      <vt:lpstr>Шаг 3</vt:lpstr>
      <vt:lpstr>Шаг 4</vt:lpstr>
      <vt:lpstr>Шаг 5</vt:lpstr>
      <vt:lpstr>Презентация PowerPoint</vt:lpstr>
      <vt:lpstr>Шаг 1</vt:lpstr>
      <vt:lpstr>Шаг 2</vt:lpstr>
      <vt:lpstr>Шаг 3</vt:lpstr>
      <vt:lpstr>Шаг 4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Сбор и транспортировка биоматериала из поликлиники в лаборатории ГУЗ «Красночикойская ЦРБ»</dc:title>
  <dc:creator>Nekto</dc:creator>
  <cp:lastModifiedBy>Admin</cp:lastModifiedBy>
  <cp:revision>14</cp:revision>
  <dcterms:created xsi:type="dcterms:W3CDTF">2020-06-22T09:35:47Z</dcterms:created>
  <dcterms:modified xsi:type="dcterms:W3CDTF">2021-06-23T05:39:50Z</dcterms:modified>
</cp:coreProperties>
</file>