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10" autoAdjust="0"/>
    <p:restoredTop sz="94660"/>
  </p:normalViewPr>
  <p:slideViewPr>
    <p:cSldViewPr snapToGrid="0">
      <p:cViewPr>
        <p:scale>
          <a:sx n="66" d="100"/>
          <a:sy n="66" d="100"/>
        </p:scale>
        <p:origin x="-2064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864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3046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874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2072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214297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9360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0306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025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029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1268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7613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224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689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7546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724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7531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48EDA-5801-4A13-8626-4D3054CAF05C}" type="datetimeFigureOut">
              <a:rPr lang="ru-RU" smtClean="0"/>
              <a:pPr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304D8B-E8E4-4E6C-B62C-431504EEA3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415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ГУЗ «</a:t>
            </a:r>
            <a:r>
              <a:rPr lang="ru-RU" dirty="0" err="1" smtClean="0"/>
              <a:t>Дульдургинская</a:t>
            </a:r>
            <a:r>
              <a:rPr lang="ru-RU" dirty="0" smtClean="0"/>
              <a:t> ЦРБ»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Новая модель медицинской организации, оказывающей первичную медико-санитарную помощь</a:t>
            </a:r>
          </a:p>
          <a:p>
            <a:r>
              <a:rPr lang="ru-RU" dirty="0" smtClean="0"/>
              <a:t>2021 </a:t>
            </a:r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8552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еночка\Desktop\20210611_150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725900" y="-7934325"/>
            <a:ext cx="39319200" cy="22117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86884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Нормативная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Приказ МЗЗК о вступлении в проект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8817" y="2731324"/>
            <a:ext cx="6170082" cy="412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8609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Приказ о создании рабочей группы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0670" y="2755074"/>
            <a:ext cx="7753127" cy="410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1588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Проведенные мероприятия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5350" y="1481137"/>
          <a:ext cx="9086850" cy="4519614"/>
        </p:xfrm>
        <a:graphic>
          <a:graphicData uri="http://schemas.openxmlformats.org/drawingml/2006/table">
            <a:tbl>
              <a:tblPr/>
              <a:tblGrid>
                <a:gridCol w="813619"/>
                <a:gridCol w="1900358"/>
                <a:gridCol w="952199"/>
                <a:gridCol w="1813608"/>
                <a:gridCol w="806048"/>
                <a:gridCol w="967258"/>
                <a:gridCol w="1833760"/>
              </a:tblGrid>
              <a:tr h="2543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Наименование процесса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Измеряемый показатель процесса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Цели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Результаты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Разработанный алгоритм процесса (да/нет)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Было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Стало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Процесс: профилактический прием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Подпроцесс: 1. Проведение диспансеризации определенных групп взрослого населения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2. проведение профилактического медицинского осмотра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Время пребывания пациента в поликлинике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Время пребывания пациента в поликлинике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1. сокращение времени пребывания пациента в поликлинике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2. Сокращение очереди перед кабинетом.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3. разделение потоков больных и здоровых пациентов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1. сокращение времени пребывания пациента в поликлинике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2. Сокращение очереди перед кабинетом.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3. разделение потоков больных и здоровых пациентов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 ч 15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 час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разделены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 часа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 час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разделены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 ч 15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20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Разделена по времени и пространству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 ч 15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20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Разделена по времени и пространству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Внедрено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Улучшение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-49173"/>
            <a:ext cx="1219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Отчет о проектах по улучшению за 2021 год.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ГУЗ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Дульдургинская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ЦРБ»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Завершенные проекты.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15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" y="365125"/>
            <a:ext cx="11239500" cy="214153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Было                                             Стало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06662"/>
            <a:ext cx="5801784" cy="4351338"/>
          </a:xfrm>
        </p:spPr>
      </p:pic>
      <p:pic>
        <p:nvPicPr>
          <p:cNvPr id="8193" name="Picture 1" descr="C:\Users\Леночка\Desktop\20210611_150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4075" y="2486025"/>
            <a:ext cx="6257925" cy="437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2320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Было                                                   Стало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81025" y="1739901"/>
            <a:ext cx="5092699" cy="51435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 descr="C:\Users\Леночка\Desktop\20210611_0921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274168" y="1940169"/>
            <a:ext cx="4747846" cy="50878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6964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Было                                               Стало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0688"/>
            <a:ext cx="5801784" cy="5167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175500" y="1785145"/>
            <a:ext cx="50673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4707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299" y="1930400"/>
            <a:ext cx="6613953" cy="4959279"/>
          </a:xfrm>
        </p:spPr>
      </p:pic>
    </p:spTree>
    <p:extLst>
      <p:ext uri="{BB962C8B-B14F-4D97-AF65-F5344CB8AC3E}">
        <p14:creationId xmlns:p14="http://schemas.microsoft.com/office/powerpoint/2010/main" xmlns="" val="3432926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Было                                       Стало              Стало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0584" y="2183872"/>
            <a:ext cx="5215468" cy="42291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14765"/>
            <a:ext cx="5791200" cy="516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7203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3033" y="1865314"/>
            <a:ext cx="9872737" cy="449261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 Было                                                  Стало </a:t>
            </a:r>
            <a:endParaRPr lang="ru-RU" sz="2400" dirty="0"/>
          </a:p>
        </p:txBody>
      </p:sp>
      <p:pic>
        <p:nvPicPr>
          <p:cNvPr id="38914" name="Picture 2" descr="C:\Users\Леночка\Desktop\20210610_160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2445919"/>
            <a:ext cx="4982482" cy="3657600"/>
          </a:xfrm>
          <a:prstGeom prst="rect">
            <a:avLst/>
          </a:prstGeom>
          <a:noFill/>
        </p:spPr>
      </p:pic>
      <p:pic>
        <p:nvPicPr>
          <p:cNvPr id="38915" name="Picture 3" descr="C:\Users\Леночка\Desktop\20210610_160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713" y="2452915"/>
            <a:ext cx="4833258" cy="3672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61" y="-19040"/>
            <a:ext cx="12225848" cy="6877040"/>
          </a:xfrm>
        </p:spPr>
      </p:pic>
    </p:spTree>
    <p:extLst>
      <p:ext uri="{BB962C8B-B14F-4D97-AF65-F5344CB8AC3E}">
        <p14:creationId xmlns:p14="http://schemas.microsoft.com/office/powerpoint/2010/main" xmlns="" val="1470571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очка\Desktop\20210611_092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395550" y="-7838838"/>
            <a:ext cx="39319200" cy="22117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75567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Информация о поликлинике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0884" y="1379621"/>
            <a:ext cx="6946232" cy="52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686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Фотообзор поликлиники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5853" y="2160588"/>
            <a:ext cx="6900332" cy="3881437"/>
          </a:xfrm>
        </p:spPr>
      </p:pic>
    </p:spTree>
    <p:extLst>
      <p:ext uri="{BB962C8B-B14F-4D97-AF65-F5344CB8AC3E}">
        <p14:creationId xmlns:p14="http://schemas.microsoft.com/office/powerpoint/2010/main" xmlns="" val="130928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56"/>
            <a:ext cx="12192000" cy="6848475"/>
          </a:xfrm>
        </p:spPr>
      </p:pic>
    </p:spTree>
    <p:extLst>
      <p:ext uri="{BB962C8B-B14F-4D97-AF65-F5344CB8AC3E}">
        <p14:creationId xmlns:p14="http://schemas.microsoft.com/office/powerpoint/2010/main" xmlns="" val="3325031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xmlns="" val="3426165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765160" y="-206638"/>
            <a:ext cx="6852180" cy="7277100"/>
          </a:xfrm>
        </p:spPr>
      </p:pic>
    </p:spTree>
    <p:extLst>
      <p:ext uri="{BB962C8B-B14F-4D97-AF65-F5344CB8AC3E}">
        <p14:creationId xmlns:p14="http://schemas.microsoft.com/office/powerpoint/2010/main" xmlns="" val="1696324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Зона комфортного пребывания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7776" y="2160588"/>
            <a:ext cx="5176486" cy="3881437"/>
          </a:xfrm>
        </p:spPr>
      </p:pic>
    </p:spTree>
    <p:extLst>
      <p:ext uri="{BB962C8B-B14F-4D97-AF65-F5344CB8AC3E}">
        <p14:creationId xmlns:p14="http://schemas.microsoft.com/office/powerpoint/2010/main" xmlns="" val="141830493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97</TotalTime>
  <Words>195</Words>
  <Application>Microsoft Office PowerPoint</Application>
  <PresentationFormat>Произвольный</PresentationFormat>
  <Paragraphs>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Грань</vt:lpstr>
      <vt:lpstr>ГУЗ «Дульдургинская ЦРБ» </vt:lpstr>
      <vt:lpstr>Слайд 2</vt:lpstr>
      <vt:lpstr>Слайд 3</vt:lpstr>
      <vt:lpstr>Информация о поликлинике</vt:lpstr>
      <vt:lpstr>Фотообзор поликлиники</vt:lpstr>
      <vt:lpstr>Слайд 6</vt:lpstr>
      <vt:lpstr>Слайд 7</vt:lpstr>
      <vt:lpstr>Слайд 8</vt:lpstr>
      <vt:lpstr>Зона комфортного пребывания</vt:lpstr>
      <vt:lpstr>Слайд 10</vt:lpstr>
      <vt:lpstr>Нормативная база</vt:lpstr>
      <vt:lpstr>Слайд 12</vt:lpstr>
      <vt:lpstr>Проведенные мероприятия</vt:lpstr>
      <vt:lpstr>      Было                                             Стало</vt:lpstr>
      <vt:lpstr> Было                                                   Стало</vt:lpstr>
      <vt:lpstr> Было                                               Стало      </vt:lpstr>
      <vt:lpstr>Слайд 17</vt:lpstr>
      <vt:lpstr> Было                                       Стало              Стало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ГУЗ «Дульдургинская ЦРБ»</dc:title>
  <dc:creator>Админ</dc:creator>
  <cp:lastModifiedBy>Леночка</cp:lastModifiedBy>
  <cp:revision>15</cp:revision>
  <dcterms:created xsi:type="dcterms:W3CDTF">2021-01-13T11:09:37Z</dcterms:created>
  <dcterms:modified xsi:type="dcterms:W3CDTF">2021-06-30T08:12:06Z</dcterms:modified>
</cp:coreProperties>
</file>